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6"/>
  </p:notesMasterIdLst>
  <p:handoutMasterIdLst>
    <p:handoutMasterId r:id="rId7"/>
  </p:handoutMasterIdLst>
  <p:sldIdLst>
    <p:sldId id="389" r:id="rId2"/>
    <p:sldId id="390" r:id="rId3"/>
    <p:sldId id="367" r:id="rId4"/>
    <p:sldId id="385" r:id="rId5"/>
  </p:sldIdLst>
  <p:sldSz cx="9144000" cy="5715000" type="screen16x10"/>
  <p:notesSz cx="6797675" cy="9926638"/>
  <p:embeddedFontLst>
    <p:embeddedFont>
      <p:font typeface="Calibri" panose="020F0502020204030204" pitchFamily="34" charset="0"/>
      <p:regular r:id="rId8"/>
      <p:bold r:id="rId9"/>
      <p:italic r:id="rId10"/>
      <p:boldItalic r:id="rId11"/>
    </p:embeddedFont>
    <p:embeddedFont>
      <p:font typeface="Open Sans" panose="020B0606030504020204" pitchFamily="34" charset="0"/>
      <p:regular r:id="rId12"/>
      <p:bold r:id="rId13"/>
      <p:italic r:id="rId14"/>
      <p:boldItalic r:id="rId15"/>
    </p:embeddedFont>
  </p:embeddedFontLst>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BAFD"/>
    <a:srgbClr val="39B7ED"/>
    <a:srgbClr val="39CFFF"/>
    <a:srgbClr val="D6B03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543" autoAdjust="0"/>
  </p:normalViewPr>
  <p:slideViewPr>
    <p:cSldViewPr snapToGrid="0" snapToObjects="1">
      <p:cViewPr varScale="1">
        <p:scale>
          <a:sx n="130" d="100"/>
          <a:sy n="130" d="100"/>
        </p:scale>
        <p:origin x="354" y="114"/>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097821E-5AF2-544D-AE0E-BBD742265D88}" type="datetime1">
              <a:rPr lang="de-CH" smtClean="0"/>
              <a:t>12.09.2018</a:t>
            </a:fld>
            <a:endParaRPr lang="de-DE"/>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D44E0B1-1751-A84D-BCAE-6939C22FD0AD}" type="slidenum">
              <a:rPr lang="de-DE" smtClean="0"/>
              <a:t>‹Nr.›</a:t>
            </a:fld>
            <a:endParaRPr lang="de-DE"/>
          </a:p>
        </p:txBody>
      </p:sp>
    </p:spTree>
    <p:extLst>
      <p:ext uri="{BB962C8B-B14F-4D97-AF65-F5344CB8AC3E}">
        <p14:creationId xmlns:p14="http://schemas.microsoft.com/office/powerpoint/2010/main" val="278909999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DA87D6F-8F98-FE47-961C-708FA34C324F}" type="datetime1">
              <a:rPr lang="de-CH" smtClean="0"/>
              <a:t>12.09.2018</a:t>
            </a:fld>
            <a:endParaRPr lang="de-DE"/>
          </a:p>
        </p:txBody>
      </p:sp>
      <p:sp>
        <p:nvSpPr>
          <p:cNvPr id="4" name="Folienbildplatzhalter 3"/>
          <p:cNvSpPr>
            <a:spLocks noGrp="1" noRot="1" noChangeAspect="1"/>
          </p:cNvSpPr>
          <p:nvPr>
            <p:ph type="sldImg" idx="2"/>
          </p:nvPr>
        </p:nvSpPr>
        <p:spPr>
          <a:xfrm>
            <a:off x="420688" y="744538"/>
            <a:ext cx="59563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B5888C3-8BE7-674A-B25C-B8828D7E1E25}" type="slidenum">
              <a:rPr lang="de-DE" smtClean="0"/>
              <a:t>‹Nr.›</a:t>
            </a:fld>
            <a:endParaRPr lang="de-DE"/>
          </a:p>
        </p:txBody>
      </p:sp>
    </p:spTree>
    <p:extLst>
      <p:ext uri="{BB962C8B-B14F-4D97-AF65-F5344CB8AC3E}">
        <p14:creationId xmlns:p14="http://schemas.microsoft.com/office/powerpoint/2010/main" val="4170436049"/>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eite blank">
    <p:spTree>
      <p:nvGrpSpPr>
        <p:cNvPr id="1" name=""/>
        <p:cNvGrpSpPr/>
        <p:nvPr/>
      </p:nvGrpSpPr>
      <p:grpSpPr>
        <a:xfrm>
          <a:off x="0" y="0"/>
          <a:ext cx="0" cy="0"/>
          <a:chOff x="0" y="0"/>
          <a:chExt cx="0" cy="0"/>
        </a:xfrm>
      </p:grpSpPr>
      <p:pic>
        <p:nvPicPr>
          <p:cNvPr id="6" name="Bild 5" descr="startsei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2391733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zusatz breit einspaltig">
    <p:spTree>
      <p:nvGrpSpPr>
        <p:cNvPr id="1" name=""/>
        <p:cNvGrpSpPr/>
        <p:nvPr/>
      </p:nvGrpSpPr>
      <p:grpSpPr>
        <a:xfrm>
          <a:off x="0" y="0"/>
          <a:ext cx="0" cy="0"/>
          <a:chOff x="0" y="0"/>
          <a:chExt cx="0" cy="0"/>
        </a:xfrm>
      </p:grpSpPr>
      <p:pic>
        <p:nvPicPr>
          <p:cNvPr id="4" name="Bild 3" descr="basis_weiss_brei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el 1"/>
          <p:cNvSpPr>
            <a:spLocks noGrp="1"/>
          </p:cNvSpPr>
          <p:nvPr>
            <p:ph type="title"/>
          </p:nvPr>
        </p:nvSpPr>
        <p:spPr>
          <a:xfrm>
            <a:off x="2044698" y="452964"/>
            <a:ext cx="6701370" cy="952500"/>
          </a:xfrm>
        </p:spPr>
        <p:txBody>
          <a:bodyPr/>
          <a:lstStyle>
            <a:lvl1pPr>
              <a:defRPr>
                <a:solidFill>
                  <a:srgbClr val="FFFFFF"/>
                </a:solidFill>
              </a:defRPr>
            </a:lvl1pPr>
          </a:lstStyle>
          <a:p>
            <a:r>
              <a:rPr lang="de-CH" dirty="0"/>
              <a:t>Mastertitelformat bearbeiten</a:t>
            </a:r>
            <a:endParaRPr lang="de-DE" dirty="0"/>
          </a:p>
        </p:txBody>
      </p:sp>
      <p:sp>
        <p:nvSpPr>
          <p:cNvPr id="3" name="Inhaltsplatzhalter 2"/>
          <p:cNvSpPr>
            <a:spLocks noGrp="1"/>
          </p:cNvSpPr>
          <p:nvPr>
            <p:ph idx="1" hasCustomPrompt="1"/>
          </p:nvPr>
        </p:nvSpPr>
        <p:spPr>
          <a:xfrm>
            <a:off x="2044697" y="1591731"/>
            <a:ext cx="6701371" cy="3479802"/>
          </a:xfrm>
        </p:spPr>
        <p:txBody>
          <a:bodyPr/>
          <a:lstStyle>
            <a:lvl1pPr>
              <a:spcAft>
                <a:spcPts val="0"/>
              </a:spcAft>
              <a:defRPr>
                <a:solidFill>
                  <a:schemeClr val="tx2"/>
                </a:solidFill>
              </a:defRPr>
            </a:lvl1pPr>
            <a:lvl2pPr>
              <a:spcAft>
                <a:spcPts val="0"/>
              </a:spcAft>
              <a:defRPr>
                <a:solidFill>
                  <a:schemeClr val="tx2"/>
                </a:solidFill>
              </a:defRPr>
            </a:lvl2pPr>
            <a:lvl3pPr>
              <a:spcAft>
                <a:spcPts val="0"/>
              </a:spcAft>
              <a:defRPr lang="de-CH" sz="1400" kern="1200" dirty="0" smtClean="0">
                <a:solidFill>
                  <a:schemeClr val="tx2"/>
                </a:solidFill>
                <a:latin typeface="Open Sans"/>
                <a:ea typeface="+mn-ea"/>
                <a:cs typeface="Open Sans"/>
              </a:defRPr>
            </a:lvl3pPr>
            <a:lvl4pPr>
              <a:spcAft>
                <a:spcPts val="0"/>
              </a:spcAft>
              <a:defRPr lang="de-CH" sz="1400" kern="1200" dirty="0" smtClean="0">
                <a:solidFill>
                  <a:schemeClr val="tx2"/>
                </a:solidFill>
                <a:latin typeface="Open Sans"/>
                <a:ea typeface="+mn-ea"/>
                <a:cs typeface="Open Sans"/>
              </a:defRPr>
            </a:lvl4pPr>
          </a:lstStyle>
          <a:p>
            <a:pPr lvl="0"/>
            <a:r>
              <a:rPr lang="de-CH" dirty="0"/>
              <a:t>Mastertextformat bearbeiten</a:t>
            </a:r>
          </a:p>
          <a:p>
            <a:pPr lvl="1"/>
            <a:r>
              <a:rPr lang="de-CH" dirty="0"/>
              <a:t>Zweite Ebene</a:t>
            </a:r>
          </a:p>
          <a:p>
            <a:pPr lvl="2"/>
            <a:r>
              <a:rPr lang="de-CH" dirty="0"/>
              <a:t>Dritte Ebene</a:t>
            </a:r>
          </a:p>
          <a:p>
            <a:pPr lvl="3"/>
            <a:r>
              <a:rPr lang="de-CH" dirty="0"/>
              <a:t>Vierte Ebene </a:t>
            </a:r>
          </a:p>
        </p:txBody>
      </p:sp>
      <p:sp>
        <p:nvSpPr>
          <p:cNvPr id="12" name="Foliennummernplatzhalter 5"/>
          <p:cNvSpPr>
            <a:spLocks noGrp="1"/>
          </p:cNvSpPr>
          <p:nvPr>
            <p:ph type="sldNum" sz="quarter" idx="4"/>
          </p:nvPr>
        </p:nvSpPr>
        <p:spPr>
          <a:xfrm>
            <a:off x="8271936" y="5296959"/>
            <a:ext cx="482600" cy="304271"/>
          </a:xfrm>
          <a:prstGeom prst="rect">
            <a:avLst/>
          </a:prstGeom>
          <a:noFill/>
        </p:spPr>
        <p:txBody>
          <a:bodyPr vert="horz" lIns="0" tIns="45720" rIns="91440" bIns="45720" rtlCol="0" anchor="ctr"/>
          <a:lstStyle>
            <a:lvl1pPr algn="l">
              <a:defRPr sz="800" baseline="0">
                <a:solidFill>
                  <a:schemeClr val="tx1">
                    <a:tint val="75000"/>
                  </a:schemeClr>
                </a:solidFill>
                <a:latin typeface="Open Sans"/>
                <a:cs typeface="Open Sans"/>
              </a:defRPr>
            </a:lvl1pPr>
          </a:lstStyle>
          <a:p>
            <a:fld id="{6C59C8A4-9861-FF49-A9A9-985EA076E9B2}" type="slidenum">
              <a:rPr lang="de-DE" smtClean="0"/>
              <a:pPr/>
              <a:t>‹Nr.›</a:t>
            </a:fld>
            <a:endParaRPr lang="de-DE" dirty="0"/>
          </a:p>
        </p:txBody>
      </p:sp>
      <p:sp>
        <p:nvSpPr>
          <p:cNvPr id="18" name="Fußzeilenplatzhalter 4"/>
          <p:cNvSpPr>
            <a:spLocks noGrp="1"/>
          </p:cNvSpPr>
          <p:nvPr>
            <p:ph type="ftr" sz="quarter" idx="3"/>
          </p:nvPr>
        </p:nvSpPr>
        <p:spPr>
          <a:xfrm>
            <a:off x="6165850" y="5296959"/>
            <a:ext cx="2046835" cy="304271"/>
          </a:xfrm>
          <a:prstGeom prst="rect">
            <a:avLst/>
          </a:prstGeom>
        </p:spPr>
        <p:txBody>
          <a:bodyPr vert="horz" lIns="91440" tIns="45720" rIns="0" bIns="45720" rtlCol="0" anchor="ctr"/>
          <a:lstStyle>
            <a:lvl1pPr algn="r">
              <a:defRPr sz="800">
                <a:solidFill>
                  <a:schemeClr val="tx1">
                    <a:tint val="75000"/>
                  </a:schemeClr>
                </a:solidFill>
                <a:latin typeface="Open Sans"/>
                <a:cs typeface="Open Sans"/>
              </a:defRPr>
            </a:lvl1pPr>
          </a:lstStyle>
          <a:p>
            <a:r>
              <a:rPr lang="de-DE" b="1" dirty="0"/>
              <a:t>4net</a:t>
            </a:r>
            <a:r>
              <a:rPr lang="de-DE" dirty="0"/>
              <a:t> IT-Lösungen für Ihren Erfolg  |  </a:t>
            </a:r>
          </a:p>
        </p:txBody>
      </p:sp>
      <p:sp>
        <p:nvSpPr>
          <p:cNvPr id="7" name="Interaktive Schaltfläche: Anpassen 6">
            <a:hlinkClick r:id="" action="ppaction://noaction" highlightClick="1"/>
          </p:cNvPr>
          <p:cNvSpPr/>
          <p:nvPr userDrawn="1"/>
        </p:nvSpPr>
        <p:spPr>
          <a:xfrm>
            <a:off x="508000" y="211667"/>
            <a:ext cx="1126067" cy="448733"/>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09063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zusatz breit zweispaltig">
    <p:spTree>
      <p:nvGrpSpPr>
        <p:cNvPr id="1" name=""/>
        <p:cNvGrpSpPr/>
        <p:nvPr/>
      </p:nvGrpSpPr>
      <p:grpSpPr>
        <a:xfrm>
          <a:off x="0" y="0"/>
          <a:ext cx="0" cy="0"/>
          <a:chOff x="0" y="0"/>
          <a:chExt cx="0" cy="0"/>
        </a:xfrm>
      </p:grpSpPr>
      <p:pic>
        <p:nvPicPr>
          <p:cNvPr id="4" name="Bild 3" descr="basis_weiss_brei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el 1"/>
          <p:cNvSpPr>
            <a:spLocks noGrp="1"/>
          </p:cNvSpPr>
          <p:nvPr>
            <p:ph type="title"/>
          </p:nvPr>
        </p:nvSpPr>
        <p:spPr>
          <a:xfrm>
            <a:off x="2044698" y="452964"/>
            <a:ext cx="6701370" cy="952500"/>
          </a:xfrm>
        </p:spPr>
        <p:txBody>
          <a:bodyPr/>
          <a:lstStyle>
            <a:lvl1pPr>
              <a:defRPr>
                <a:solidFill>
                  <a:srgbClr val="FFFFFF"/>
                </a:solidFill>
              </a:defRPr>
            </a:lvl1pPr>
          </a:lstStyle>
          <a:p>
            <a:r>
              <a:rPr lang="de-CH" dirty="0"/>
              <a:t>Mastertitelformat bearbeiten</a:t>
            </a:r>
            <a:endParaRPr lang="de-DE" dirty="0"/>
          </a:p>
        </p:txBody>
      </p:sp>
      <p:sp>
        <p:nvSpPr>
          <p:cNvPr id="3" name="Inhaltsplatzhalter 2"/>
          <p:cNvSpPr>
            <a:spLocks noGrp="1"/>
          </p:cNvSpPr>
          <p:nvPr>
            <p:ph idx="1" hasCustomPrompt="1"/>
          </p:nvPr>
        </p:nvSpPr>
        <p:spPr>
          <a:xfrm>
            <a:off x="2044697" y="1591731"/>
            <a:ext cx="3238503" cy="3479802"/>
          </a:xfrm>
        </p:spPr>
        <p:txBody>
          <a:bodyPr/>
          <a:lstStyle>
            <a:lvl1pPr>
              <a:spcAft>
                <a:spcPts val="0"/>
              </a:spcAft>
              <a:defRPr>
                <a:solidFill>
                  <a:schemeClr val="tx2"/>
                </a:solidFill>
              </a:defRPr>
            </a:lvl1pPr>
            <a:lvl2pPr>
              <a:spcAft>
                <a:spcPts val="0"/>
              </a:spcAft>
              <a:defRPr lang="de-CH" sz="1400" kern="1200" dirty="0" smtClean="0">
                <a:solidFill>
                  <a:schemeClr val="tx2"/>
                </a:solidFill>
                <a:latin typeface="Open Sans"/>
                <a:ea typeface="+mn-ea"/>
                <a:cs typeface="Open Sans"/>
              </a:defRPr>
            </a:lvl2pPr>
            <a:lvl3pPr>
              <a:spcAft>
                <a:spcPts val="0"/>
              </a:spcAft>
              <a:defRPr lang="de-CH" sz="1400" kern="1200" dirty="0" smtClean="0">
                <a:solidFill>
                  <a:schemeClr val="tx2"/>
                </a:solidFill>
                <a:latin typeface="Open Sans"/>
                <a:ea typeface="+mn-ea"/>
                <a:cs typeface="Open Sans"/>
              </a:defRPr>
            </a:lvl3pPr>
            <a:lvl4pPr>
              <a:spcAft>
                <a:spcPts val="0"/>
              </a:spcAft>
              <a:defRPr lang="de-CH" sz="1400" kern="1200" dirty="0" smtClean="0">
                <a:solidFill>
                  <a:schemeClr val="tx2"/>
                </a:solidFill>
                <a:latin typeface="Open Sans"/>
                <a:ea typeface="+mn-ea"/>
                <a:cs typeface="Open Sans"/>
              </a:defRPr>
            </a:lvl4pPr>
          </a:lstStyle>
          <a:p>
            <a:pPr lvl="0"/>
            <a:r>
              <a:rPr lang="de-CH" dirty="0"/>
              <a:t>Mastertextformat bearbeiten</a:t>
            </a:r>
          </a:p>
          <a:p>
            <a:pPr lvl="1"/>
            <a:r>
              <a:rPr lang="de-CH" dirty="0"/>
              <a:t>Zweite Ebene</a:t>
            </a:r>
          </a:p>
          <a:p>
            <a:pPr lvl="2"/>
            <a:r>
              <a:rPr lang="de-CH" dirty="0"/>
              <a:t>Dritte Ebene</a:t>
            </a:r>
          </a:p>
          <a:p>
            <a:pPr lvl="3"/>
            <a:r>
              <a:rPr lang="de-CH" dirty="0"/>
              <a:t>Vierte Ebene </a:t>
            </a:r>
          </a:p>
        </p:txBody>
      </p:sp>
      <p:sp>
        <p:nvSpPr>
          <p:cNvPr id="12" name="Foliennummernplatzhalter 5"/>
          <p:cNvSpPr>
            <a:spLocks noGrp="1"/>
          </p:cNvSpPr>
          <p:nvPr>
            <p:ph type="sldNum" sz="quarter" idx="4"/>
          </p:nvPr>
        </p:nvSpPr>
        <p:spPr>
          <a:xfrm>
            <a:off x="8271936" y="5296959"/>
            <a:ext cx="482600" cy="304271"/>
          </a:xfrm>
          <a:prstGeom prst="rect">
            <a:avLst/>
          </a:prstGeom>
          <a:noFill/>
        </p:spPr>
        <p:txBody>
          <a:bodyPr vert="horz" lIns="0" tIns="45720" rIns="91440" bIns="45720" rtlCol="0" anchor="ctr"/>
          <a:lstStyle>
            <a:lvl1pPr algn="l">
              <a:defRPr sz="800" baseline="0">
                <a:solidFill>
                  <a:schemeClr val="tx1">
                    <a:tint val="75000"/>
                  </a:schemeClr>
                </a:solidFill>
                <a:latin typeface="Open Sans"/>
                <a:cs typeface="Open Sans"/>
              </a:defRPr>
            </a:lvl1pPr>
          </a:lstStyle>
          <a:p>
            <a:fld id="{6C59C8A4-9861-FF49-A9A9-985EA076E9B2}" type="slidenum">
              <a:rPr lang="de-DE" smtClean="0"/>
              <a:pPr/>
              <a:t>‹Nr.›</a:t>
            </a:fld>
            <a:endParaRPr lang="de-DE" dirty="0"/>
          </a:p>
        </p:txBody>
      </p:sp>
      <p:sp>
        <p:nvSpPr>
          <p:cNvPr id="18" name="Fußzeilenplatzhalter 4"/>
          <p:cNvSpPr>
            <a:spLocks noGrp="1"/>
          </p:cNvSpPr>
          <p:nvPr>
            <p:ph type="ftr" sz="quarter" idx="3"/>
          </p:nvPr>
        </p:nvSpPr>
        <p:spPr>
          <a:xfrm>
            <a:off x="6165850" y="5296959"/>
            <a:ext cx="2046835" cy="304271"/>
          </a:xfrm>
          <a:prstGeom prst="rect">
            <a:avLst/>
          </a:prstGeom>
        </p:spPr>
        <p:txBody>
          <a:bodyPr vert="horz" lIns="91440" tIns="45720" rIns="0" bIns="45720" rtlCol="0" anchor="ctr"/>
          <a:lstStyle>
            <a:lvl1pPr algn="r">
              <a:defRPr sz="800">
                <a:solidFill>
                  <a:schemeClr val="tx1">
                    <a:tint val="75000"/>
                  </a:schemeClr>
                </a:solidFill>
                <a:latin typeface="Open Sans"/>
                <a:cs typeface="Open Sans"/>
              </a:defRPr>
            </a:lvl1pPr>
          </a:lstStyle>
          <a:p>
            <a:r>
              <a:rPr lang="de-DE" b="1" dirty="0"/>
              <a:t>4net</a:t>
            </a:r>
            <a:r>
              <a:rPr lang="de-DE" dirty="0"/>
              <a:t> IT-Lösungen für Ihren Erfolg  |  </a:t>
            </a:r>
          </a:p>
        </p:txBody>
      </p:sp>
      <p:sp>
        <p:nvSpPr>
          <p:cNvPr id="7" name="Inhaltsplatzhalter 2"/>
          <p:cNvSpPr>
            <a:spLocks noGrp="1"/>
          </p:cNvSpPr>
          <p:nvPr>
            <p:ph idx="10" hasCustomPrompt="1"/>
          </p:nvPr>
        </p:nvSpPr>
        <p:spPr>
          <a:xfrm>
            <a:off x="5507565" y="1591731"/>
            <a:ext cx="3238503" cy="3479802"/>
          </a:xfrm>
        </p:spPr>
        <p:txBody>
          <a:bodyPr/>
          <a:lstStyle>
            <a:lvl1pPr>
              <a:spcAft>
                <a:spcPts val="0"/>
              </a:spcAft>
              <a:defRPr>
                <a:solidFill>
                  <a:schemeClr val="tx2"/>
                </a:solidFill>
              </a:defRPr>
            </a:lvl1pPr>
            <a:lvl2pPr algn="l" defTabSz="457200" rtl="0" eaLnBrk="1" latinLnBrk="0" hangingPunct="1">
              <a:lnSpc>
                <a:spcPts val="1800"/>
              </a:lnSpc>
              <a:spcBef>
                <a:spcPts val="0"/>
              </a:spcBef>
              <a:spcAft>
                <a:spcPts val="0"/>
              </a:spcAft>
              <a:defRPr lang="de-CH" sz="1400" kern="1200" dirty="0" smtClean="0">
                <a:solidFill>
                  <a:schemeClr val="tx2"/>
                </a:solidFill>
                <a:latin typeface="Open Sans"/>
                <a:ea typeface="+mn-ea"/>
                <a:cs typeface="Open Sans"/>
              </a:defRPr>
            </a:lvl2pPr>
            <a:lvl3pPr algn="l" defTabSz="457200" rtl="0" eaLnBrk="1" latinLnBrk="0" hangingPunct="1">
              <a:lnSpc>
                <a:spcPts val="1800"/>
              </a:lnSpc>
              <a:spcBef>
                <a:spcPts val="0"/>
              </a:spcBef>
              <a:spcAft>
                <a:spcPts val="0"/>
              </a:spcAft>
              <a:defRPr lang="de-CH" sz="1400" kern="1200" dirty="0" smtClean="0">
                <a:solidFill>
                  <a:schemeClr val="tx2"/>
                </a:solidFill>
                <a:latin typeface="Open Sans"/>
                <a:ea typeface="+mn-ea"/>
                <a:cs typeface="Open Sans"/>
              </a:defRPr>
            </a:lvl3pPr>
            <a:lvl4pPr algn="l" defTabSz="457200" rtl="0" eaLnBrk="1" latinLnBrk="0" hangingPunct="1">
              <a:lnSpc>
                <a:spcPts val="1800"/>
              </a:lnSpc>
              <a:spcBef>
                <a:spcPts val="0"/>
              </a:spcBef>
              <a:spcAft>
                <a:spcPts val="0"/>
              </a:spcAft>
              <a:defRPr lang="de-CH" sz="1400" kern="1200" dirty="0" smtClean="0">
                <a:solidFill>
                  <a:schemeClr val="tx2"/>
                </a:solidFill>
                <a:latin typeface="Open Sans"/>
                <a:ea typeface="+mn-ea"/>
                <a:cs typeface="Open Sans"/>
              </a:defRPr>
            </a:lvl4pPr>
          </a:lstStyle>
          <a:p>
            <a:pPr lvl="0"/>
            <a:r>
              <a:rPr lang="de-CH" dirty="0"/>
              <a:t>Mastertextformat bearbeiten</a:t>
            </a:r>
          </a:p>
          <a:p>
            <a:pPr lvl="1"/>
            <a:r>
              <a:rPr lang="de-CH" dirty="0"/>
              <a:t>Zweite </a:t>
            </a:r>
            <a:r>
              <a:rPr lang="de-CH" dirty="0" err="1"/>
              <a:t>Zweite</a:t>
            </a:r>
            <a:r>
              <a:rPr lang="de-CH" dirty="0"/>
              <a:t> Ebene</a:t>
            </a:r>
          </a:p>
          <a:p>
            <a:pPr lvl="2"/>
            <a:r>
              <a:rPr lang="de-CH" dirty="0"/>
              <a:t>Dritte Ebene</a:t>
            </a:r>
          </a:p>
          <a:p>
            <a:pPr lvl="3"/>
            <a:r>
              <a:rPr lang="de-CH" dirty="0"/>
              <a:t>Vierte Ebene </a:t>
            </a:r>
          </a:p>
        </p:txBody>
      </p:sp>
      <p:sp>
        <p:nvSpPr>
          <p:cNvPr id="8" name="Interaktive Schaltfläche: Anpassen 7">
            <a:hlinkClick r:id="" action="ppaction://noaction" highlightClick="1"/>
          </p:cNvPr>
          <p:cNvSpPr/>
          <p:nvPr userDrawn="1"/>
        </p:nvSpPr>
        <p:spPr>
          <a:xfrm>
            <a:off x="508000" y="211667"/>
            <a:ext cx="1126067" cy="448733"/>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6232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zusatz ganz breit einspaltig">
    <p:spTree>
      <p:nvGrpSpPr>
        <p:cNvPr id="1" name=""/>
        <p:cNvGrpSpPr/>
        <p:nvPr/>
      </p:nvGrpSpPr>
      <p:grpSpPr>
        <a:xfrm>
          <a:off x="0" y="0"/>
          <a:ext cx="0" cy="0"/>
          <a:chOff x="0" y="0"/>
          <a:chExt cx="0" cy="0"/>
        </a:xfrm>
      </p:grpSpPr>
      <p:pic>
        <p:nvPicPr>
          <p:cNvPr id="5" name="Bild 4" descr="zusatz_weiss_brei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el 1"/>
          <p:cNvSpPr>
            <a:spLocks noGrp="1"/>
          </p:cNvSpPr>
          <p:nvPr>
            <p:ph type="title"/>
          </p:nvPr>
        </p:nvSpPr>
        <p:spPr>
          <a:xfrm>
            <a:off x="2044698" y="452964"/>
            <a:ext cx="6701370" cy="952500"/>
          </a:xfrm>
        </p:spPr>
        <p:txBody>
          <a:bodyPr/>
          <a:lstStyle>
            <a:lvl1pPr>
              <a:defRPr>
                <a:solidFill>
                  <a:srgbClr val="FFFFFF"/>
                </a:solidFill>
              </a:defRPr>
            </a:lvl1pPr>
          </a:lstStyle>
          <a:p>
            <a:r>
              <a:rPr lang="de-CH" dirty="0"/>
              <a:t>Mastertitelformat bearbeiten</a:t>
            </a:r>
            <a:endParaRPr lang="de-DE" dirty="0"/>
          </a:p>
        </p:txBody>
      </p:sp>
      <p:sp>
        <p:nvSpPr>
          <p:cNvPr id="3" name="Inhaltsplatzhalter 2"/>
          <p:cNvSpPr>
            <a:spLocks noGrp="1"/>
          </p:cNvSpPr>
          <p:nvPr>
            <p:ph idx="1" hasCustomPrompt="1"/>
          </p:nvPr>
        </p:nvSpPr>
        <p:spPr>
          <a:xfrm>
            <a:off x="2044697" y="1591731"/>
            <a:ext cx="6701371" cy="3479802"/>
          </a:xfrm>
        </p:spPr>
        <p:txBody>
          <a:bodyPr/>
          <a:lstStyle>
            <a:lvl1pPr>
              <a:spcAft>
                <a:spcPts val="0"/>
              </a:spcAft>
              <a:defRPr>
                <a:solidFill>
                  <a:schemeClr val="tx2"/>
                </a:solidFill>
              </a:defRPr>
            </a:lvl1pPr>
            <a:lvl2pPr>
              <a:spcAft>
                <a:spcPts val="0"/>
              </a:spcAft>
              <a:defRPr>
                <a:solidFill>
                  <a:schemeClr val="tx2"/>
                </a:solidFill>
              </a:defRPr>
            </a:lvl2pPr>
            <a:lvl3pPr>
              <a:spcAft>
                <a:spcPts val="0"/>
              </a:spcAft>
              <a:defRPr lang="de-CH" sz="1400" kern="1200" dirty="0" smtClean="0">
                <a:solidFill>
                  <a:schemeClr val="tx2"/>
                </a:solidFill>
                <a:latin typeface="Open Sans"/>
                <a:ea typeface="+mn-ea"/>
                <a:cs typeface="Open Sans"/>
              </a:defRPr>
            </a:lvl3pPr>
            <a:lvl4pPr>
              <a:defRPr lang="de-CH" sz="1400" kern="1200" dirty="0" smtClean="0">
                <a:solidFill>
                  <a:schemeClr val="tx2"/>
                </a:solidFill>
                <a:latin typeface="Open Sans"/>
                <a:ea typeface="+mn-ea"/>
                <a:cs typeface="Open Sans"/>
              </a:defRPr>
            </a:lvl4pPr>
          </a:lstStyle>
          <a:p>
            <a:pPr lvl="0"/>
            <a:r>
              <a:rPr lang="de-CH" dirty="0"/>
              <a:t>Mastertextformat bearbeiten</a:t>
            </a:r>
          </a:p>
          <a:p>
            <a:pPr lvl="1"/>
            <a:r>
              <a:rPr lang="de-CH" dirty="0"/>
              <a:t>Zweite Ebene</a:t>
            </a:r>
          </a:p>
          <a:p>
            <a:pPr lvl="2"/>
            <a:r>
              <a:rPr lang="de-CH" dirty="0"/>
              <a:t>Dritte Ebene</a:t>
            </a:r>
          </a:p>
          <a:p>
            <a:pPr lvl="3"/>
            <a:r>
              <a:rPr lang="de-CH" dirty="0"/>
              <a:t>Vierte Ebene </a:t>
            </a:r>
          </a:p>
        </p:txBody>
      </p:sp>
      <p:sp>
        <p:nvSpPr>
          <p:cNvPr id="12" name="Foliennummernplatzhalter 5"/>
          <p:cNvSpPr>
            <a:spLocks noGrp="1"/>
          </p:cNvSpPr>
          <p:nvPr>
            <p:ph type="sldNum" sz="quarter" idx="4"/>
          </p:nvPr>
        </p:nvSpPr>
        <p:spPr>
          <a:xfrm>
            <a:off x="8271936" y="5296959"/>
            <a:ext cx="482600" cy="304271"/>
          </a:xfrm>
          <a:prstGeom prst="rect">
            <a:avLst/>
          </a:prstGeom>
          <a:noFill/>
        </p:spPr>
        <p:txBody>
          <a:bodyPr vert="horz" lIns="0" tIns="45720" rIns="91440" bIns="45720" rtlCol="0" anchor="ctr"/>
          <a:lstStyle>
            <a:lvl1pPr algn="l">
              <a:defRPr sz="800" baseline="0">
                <a:solidFill>
                  <a:schemeClr val="tx1">
                    <a:tint val="75000"/>
                  </a:schemeClr>
                </a:solidFill>
                <a:latin typeface="Open Sans"/>
                <a:cs typeface="Open Sans"/>
              </a:defRPr>
            </a:lvl1pPr>
          </a:lstStyle>
          <a:p>
            <a:fld id="{6C59C8A4-9861-FF49-A9A9-985EA076E9B2}" type="slidenum">
              <a:rPr lang="de-DE" smtClean="0"/>
              <a:pPr/>
              <a:t>‹Nr.›</a:t>
            </a:fld>
            <a:endParaRPr lang="de-DE" dirty="0"/>
          </a:p>
        </p:txBody>
      </p:sp>
      <p:sp>
        <p:nvSpPr>
          <p:cNvPr id="18" name="Fußzeilenplatzhalter 4"/>
          <p:cNvSpPr>
            <a:spLocks noGrp="1"/>
          </p:cNvSpPr>
          <p:nvPr>
            <p:ph type="ftr" sz="quarter" idx="3"/>
          </p:nvPr>
        </p:nvSpPr>
        <p:spPr>
          <a:xfrm>
            <a:off x="6165850" y="5296959"/>
            <a:ext cx="2046835" cy="304271"/>
          </a:xfrm>
          <a:prstGeom prst="rect">
            <a:avLst/>
          </a:prstGeom>
        </p:spPr>
        <p:txBody>
          <a:bodyPr vert="horz" lIns="91440" tIns="45720" rIns="0" bIns="45720" rtlCol="0" anchor="ctr"/>
          <a:lstStyle>
            <a:lvl1pPr algn="r">
              <a:defRPr sz="800">
                <a:solidFill>
                  <a:schemeClr val="tx1">
                    <a:tint val="75000"/>
                  </a:schemeClr>
                </a:solidFill>
                <a:latin typeface="Open Sans"/>
                <a:cs typeface="Open Sans"/>
              </a:defRPr>
            </a:lvl1pPr>
          </a:lstStyle>
          <a:p>
            <a:r>
              <a:rPr lang="de-DE" b="1" dirty="0"/>
              <a:t>4net</a:t>
            </a:r>
            <a:r>
              <a:rPr lang="de-DE" dirty="0"/>
              <a:t> IT-Lösungen für Ihren Erfolg  |  </a:t>
            </a:r>
          </a:p>
        </p:txBody>
      </p:sp>
      <p:sp>
        <p:nvSpPr>
          <p:cNvPr id="7" name="Interaktive Schaltfläche: Anpassen 6">
            <a:hlinkClick r:id="" action="ppaction://noaction" highlightClick="1"/>
          </p:cNvPr>
          <p:cNvSpPr/>
          <p:nvPr userDrawn="1"/>
        </p:nvSpPr>
        <p:spPr>
          <a:xfrm>
            <a:off x="508000" y="211667"/>
            <a:ext cx="1126067" cy="448733"/>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Interaktive Schaltfläche: Anpassen 7">
            <a:hlinkClick r:id="" action="ppaction://noaction" highlightClick="1"/>
          </p:cNvPr>
          <p:cNvSpPr/>
          <p:nvPr userDrawn="1"/>
        </p:nvSpPr>
        <p:spPr>
          <a:xfrm>
            <a:off x="567267" y="228597"/>
            <a:ext cx="1126067" cy="448733"/>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71135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zusatz ganz breit zweispaltig">
    <p:spTree>
      <p:nvGrpSpPr>
        <p:cNvPr id="1" name=""/>
        <p:cNvGrpSpPr/>
        <p:nvPr/>
      </p:nvGrpSpPr>
      <p:grpSpPr>
        <a:xfrm>
          <a:off x="0" y="0"/>
          <a:ext cx="0" cy="0"/>
          <a:chOff x="0" y="0"/>
          <a:chExt cx="0" cy="0"/>
        </a:xfrm>
      </p:grpSpPr>
      <p:pic>
        <p:nvPicPr>
          <p:cNvPr id="8" name="Bild 7" descr="zusatz_weiss_brei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el 1"/>
          <p:cNvSpPr>
            <a:spLocks noGrp="1"/>
          </p:cNvSpPr>
          <p:nvPr>
            <p:ph type="title"/>
          </p:nvPr>
        </p:nvSpPr>
        <p:spPr>
          <a:xfrm>
            <a:off x="2044698" y="452964"/>
            <a:ext cx="6701370" cy="952500"/>
          </a:xfrm>
        </p:spPr>
        <p:txBody>
          <a:bodyPr/>
          <a:lstStyle>
            <a:lvl1pPr>
              <a:defRPr>
                <a:solidFill>
                  <a:srgbClr val="FFFFFF"/>
                </a:solidFill>
              </a:defRPr>
            </a:lvl1pPr>
          </a:lstStyle>
          <a:p>
            <a:r>
              <a:rPr lang="de-CH" dirty="0"/>
              <a:t>Mastertitelformat bearbeiten</a:t>
            </a:r>
            <a:endParaRPr lang="de-DE" dirty="0"/>
          </a:p>
        </p:txBody>
      </p:sp>
      <p:sp>
        <p:nvSpPr>
          <p:cNvPr id="3" name="Inhaltsplatzhalter 2"/>
          <p:cNvSpPr>
            <a:spLocks noGrp="1"/>
          </p:cNvSpPr>
          <p:nvPr>
            <p:ph idx="1" hasCustomPrompt="1"/>
          </p:nvPr>
        </p:nvSpPr>
        <p:spPr>
          <a:xfrm>
            <a:off x="2044697" y="1591731"/>
            <a:ext cx="3238503" cy="3479802"/>
          </a:xfrm>
        </p:spPr>
        <p:txBody>
          <a:bodyPr/>
          <a:lstStyle>
            <a:lvl1pPr>
              <a:spcAft>
                <a:spcPts val="0"/>
              </a:spcAft>
              <a:defRPr>
                <a:solidFill>
                  <a:schemeClr val="tx2"/>
                </a:solidFill>
              </a:defRPr>
            </a:lvl1pPr>
            <a:lvl2pPr>
              <a:spcAft>
                <a:spcPts val="0"/>
              </a:spcAft>
              <a:defRPr>
                <a:solidFill>
                  <a:schemeClr val="tx2"/>
                </a:solidFill>
              </a:defRPr>
            </a:lvl2pPr>
            <a:lvl3pPr>
              <a:defRPr lang="de-CH" sz="1400" kern="1200" dirty="0" smtClean="0">
                <a:solidFill>
                  <a:schemeClr val="tx2"/>
                </a:solidFill>
                <a:latin typeface="Open Sans"/>
                <a:ea typeface="+mn-ea"/>
                <a:cs typeface="Open Sans"/>
              </a:defRPr>
            </a:lvl3pPr>
            <a:lvl4pPr>
              <a:defRPr lang="de-CH" sz="1400" kern="1200" dirty="0" smtClean="0">
                <a:solidFill>
                  <a:schemeClr val="tx2"/>
                </a:solidFill>
                <a:latin typeface="Open Sans"/>
                <a:ea typeface="+mn-ea"/>
                <a:cs typeface="Open Sans"/>
              </a:defRPr>
            </a:lvl4pPr>
          </a:lstStyle>
          <a:p>
            <a:pPr lvl="0"/>
            <a:r>
              <a:rPr lang="de-CH" dirty="0"/>
              <a:t>Mastertextformat bearbeiten</a:t>
            </a:r>
          </a:p>
          <a:p>
            <a:pPr lvl="1"/>
            <a:r>
              <a:rPr lang="de-CH" dirty="0"/>
              <a:t>Zweite Ebene</a:t>
            </a:r>
          </a:p>
          <a:p>
            <a:pPr lvl="2"/>
            <a:r>
              <a:rPr lang="de-CH" dirty="0"/>
              <a:t>Dritte Ebene</a:t>
            </a:r>
          </a:p>
          <a:p>
            <a:pPr lvl="3"/>
            <a:r>
              <a:rPr lang="de-CH" dirty="0"/>
              <a:t>Vierte Ebene </a:t>
            </a:r>
          </a:p>
        </p:txBody>
      </p:sp>
      <p:sp>
        <p:nvSpPr>
          <p:cNvPr id="12" name="Foliennummernplatzhalter 5"/>
          <p:cNvSpPr>
            <a:spLocks noGrp="1"/>
          </p:cNvSpPr>
          <p:nvPr>
            <p:ph type="sldNum" sz="quarter" idx="4"/>
          </p:nvPr>
        </p:nvSpPr>
        <p:spPr>
          <a:xfrm>
            <a:off x="8271936" y="5296959"/>
            <a:ext cx="482600" cy="304271"/>
          </a:xfrm>
          <a:prstGeom prst="rect">
            <a:avLst/>
          </a:prstGeom>
          <a:noFill/>
        </p:spPr>
        <p:txBody>
          <a:bodyPr vert="horz" lIns="0" tIns="45720" rIns="91440" bIns="45720" rtlCol="0" anchor="ctr"/>
          <a:lstStyle>
            <a:lvl1pPr algn="l">
              <a:defRPr sz="800" baseline="0">
                <a:solidFill>
                  <a:schemeClr val="tx1">
                    <a:tint val="75000"/>
                  </a:schemeClr>
                </a:solidFill>
                <a:latin typeface="Open Sans"/>
                <a:cs typeface="Open Sans"/>
              </a:defRPr>
            </a:lvl1pPr>
          </a:lstStyle>
          <a:p>
            <a:fld id="{6C59C8A4-9861-FF49-A9A9-985EA076E9B2}" type="slidenum">
              <a:rPr lang="de-DE" smtClean="0"/>
              <a:pPr/>
              <a:t>‹Nr.›</a:t>
            </a:fld>
            <a:endParaRPr lang="de-DE" dirty="0"/>
          </a:p>
        </p:txBody>
      </p:sp>
      <p:sp>
        <p:nvSpPr>
          <p:cNvPr id="18" name="Fußzeilenplatzhalter 4"/>
          <p:cNvSpPr>
            <a:spLocks noGrp="1"/>
          </p:cNvSpPr>
          <p:nvPr>
            <p:ph type="ftr" sz="quarter" idx="3"/>
          </p:nvPr>
        </p:nvSpPr>
        <p:spPr>
          <a:xfrm>
            <a:off x="6165850" y="5296959"/>
            <a:ext cx="2046835" cy="304271"/>
          </a:xfrm>
          <a:prstGeom prst="rect">
            <a:avLst/>
          </a:prstGeom>
        </p:spPr>
        <p:txBody>
          <a:bodyPr vert="horz" lIns="91440" tIns="45720" rIns="0" bIns="45720" rtlCol="0" anchor="ctr"/>
          <a:lstStyle>
            <a:lvl1pPr algn="r">
              <a:defRPr sz="800">
                <a:solidFill>
                  <a:schemeClr val="tx1">
                    <a:tint val="75000"/>
                  </a:schemeClr>
                </a:solidFill>
                <a:latin typeface="Open Sans"/>
                <a:cs typeface="Open Sans"/>
              </a:defRPr>
            </a:lvl1pPr>
          </a:lstStyle>
          <a:p>
            <a:r>
              <a:rPr lang="de-DE" b="1" dirty="0"/>
              <a:t>4net</a:t>
            </a:r>
            <a:r>
              <a:rPr lang="de-DE" dirty="0"/>
              <a:t> IT-Lösungen für Ihren Erfolg  |  </a:t>
            </a:r>
          </a:p>
        </p:txBody>
      </p:sp>
      <p:sp>
        <p:nvSpPr>
          <p:cNvPr id="7" name="Inhaltsplatzhalter 2"/>
          <p:cNvSpPr>
            <a:spLocks noGrp="1"/>
          </p:cNvSpPr>
          <p:nvPr>
            <p:ph idx="10" hasCustomPrompt="1"/>
          </p:nvPr>
        </p:nvSpPr>
        <p:spPr>
          <a:xfrm>
            <a:off x="5507565" y="1591731"/>
            <a:ext cx="3238503" cy="3479802"/>
          </a:xfrm>
        </p:spPr>
        <p:txBody>
          <a:bodyPr/>
          <a:lstStyle>
            <a:lvl1pPr>
              <a:spcAft>
                <a:spcPts val="0"/>
              </a:spcAft>
              <a:defRPr>
                <a:solidFill>
                  <a:schemeClr val="tx2"/>
                </a:solidFill>
              </a:defRPr>
            </a:lvl1pPr>
            <a:lvl2pPr>
              <a:spcAft>
                <a:spcPts val="0"/>
              </a:spcAft>
              <a:defRPr>
                <a:solidFill>
                  <a:schemeClr val="tx2"/>
                </a:solidFill>
              </a:defRPr>
            </a:lvl2pPr>
            <a:lvl3pPr algn="l" defTabSz="457200" rtl="0" eaLnBrk="1" latinLnBrk="0" hangingPunct="1">
              <a:lnSpc>
                <a:spcPts val="1800"/>
              </a:lnSpc>
              <a:spcBef>
                <a:spcPts val="0"/>
              </a:spcBef>
              <a:defRPr lang="de-CH" sz="1400" kern="1200" dirty="0" smtClean="0">
                <a:solidFill>
                  <a:schemeClr val="tx2"/>
                </a:solidFill>
                <a:latin typeface="Open Sans"/>
                <a:ea typeface="+mn-ea"/>
                <a:cs typeface="Open Sans"/>
              </a:defRPr>
            </a:lvl3pPr>
            <a:lvl4pPr algn="l" defTabSz="457200" rtl="0" eaLnBrk="1" latinLnBrk="0" hangingPunct="1">
              <a:lnSpc>
                <a:spcPts val="1800"/>
              </a:lnSpc>
              <a:spcBef>
                <a:spcPts val="0"/>
              </a:spcBef>
              <a:defRPr lang="de-CH" sz="1400" kern="1200" dirty="0" smtClean="0">
                <a:solidFill>
                  <a:schemeClr val="tx2"/>
                </a:solidFill>
                <a:latin typeface="Open Sans"/>
                <a:ea typeface="+mn-ea"/>
                <a:cs typeface="Open Sans"/>
              </a:defRPr>
            </a:lvl4pPr>
          </a:lstStyle>
          <a:p>
            <a:pPr lvl="0"/>
            <a:r>
              <a:rPr lang="de-CH" dirty="0"/>
              <a:t>Mastertextformat bearbeiten</a:t>
            </a:r>
          </a:p>
          <a:p>
            <a:pPr lvl="1"/>
            <a:r>
              <a:rPr lang="de-CH" dirty="0"/>
              <a:t>Zweite Ebene</a:t>
            </a:r>
          </a:p>
          <a:p>
            <a:pPr lvl="2"/>
            <a:r>
              <a:rPr lang="de-CH" dirty="0"/>
              <a:t>Dritte Ebene</a:t>
            </a:r>
          </a:p>
          <a:p>
            <a:pPr lvl="3"/>
            <a:r>
              <a:rPr lang="de-CH" dirty="0"/>
              <a:t>Vierte Ebene </a:t>
            </a:r>
          </a:p>
        </p:txBody>
      </p:sp>
      <p:sp>
        <p:nvSpPr>
          <p:cNvPr id="9" name="Interaktive Schaltfläche: Anpassen 8">
            <a:hlinkClick r:id="" action="ppaction://noaction" highlightClick="1"/>
          </p:cNvPr>
          <p:cNvSpPr/>
          <p:nvPr userDrawn="1"/>
        </p:nvSpPr>
        <p:spPr>
          <a:xfrm>
            <a:off x="508000" y="211667"/>
            <a:ext cx="1126067" cy="448733"/>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9719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zusatz weiss einspaltig">
    <p:spTree>
      <p:nvGrpSpPr>
        <p:cNvPr id="1" name=""/>
        <p:cNvGrpSpPr/>
        <p:nvPr/>
      </p:nvGrpSpPr>
      <p:grpSpPr>
        <a:xfrm>
          <a:off x="0" y="0"/>
          <a:ext cx="0" cy="0"/>
          <a:chOff x="0" y="0"/>
          <a:chExt cx="0" cy="0"/>
        </a:xfrm>
      </p:grpSpPr>
      <p:pic>
        <p:nvPicPr>
          <p:cNvPr id="4" name="Bild 3" descr="zusatz_ganzweis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el 1"/>
          <p:cNvSpPr>
            <a:spLocks noGrp="1"/>
          </p:cNvSpPr>
          <p:nvPr>
            <p:ph type="title"/>
          </p:nvPr>
        </p:nvSpPr>
        <p:spPr>
          <a:xfrm>
            <a:off x="2044698" y="452964"/>
            <a:ext cx="6701370" cy="952500"/>
          </a:xfrm>
        </p:spPr>
        <p:txBody>
          <a:bodyPr/>
          <a:lstStyle>
            <a:lvl1pPr>
              <a:defRPr>
                <a:solidFill>
                  <a:schemeClr val="tx2"/>
                </a:solidFill>
              </a:defRPr>
            </a:lvl1pPr>
          </a:lstStyle>
          <a:p>
            <a:r>
              <a:rPr lang="de-CH" dirty="0"/>
              <a:t>Mastertitelformat bearbeiten</a:t>
            </a:r>
            <a:endParaRPr lang="de-DE" dirty="0"/>
          </a:p>
        </p:txBody>
      </p:sp>
      <p:sp>
        <p:nvSpPr>
          <p:cNvPr id="3" name="Inhaltsplatzhalter 2"/>
          <p:cNvSpPr>
            <a:spLocks noGrp="1"/>
          </p:cNvSpPr>
          <p:nvPr>
            <p:ph idx="1" hasCustomPrompt="1"/>
          </p:nvPr>
        </p:nvSpPr>
        <p:spPr>
          <a:xfrm>
            <a:off x="2044697" y="1591731"/>
            <a:ext cx="6701371" cy="3479802"/>
          </a:xfrm>
        </p:spPr>
        <p:txBody>
          <a:bodyPr/>
          <a:lstStyle>
            <a:lvl1pPr>
              <a:spcAft>
                <a:spcPts val="0"/>
              </a:spcAft>
              <a:defRPr>
                <a:solidFill>
                  <a:schemeClr val="tx2"/>
                </a:solidFill>
              </a:defRPr>
            </a:lvl1pPr>
            <a:lvl2pPr algn="l" defTabSz="457200" rtl="0" eaLnBrk="1" latinLnBrk="0" hangingPunct="1">
              <a:lnSpc>
                <a:spcPts val="1800"/>
              </a:lnSpc>
              <a:spcBef>
                <a:spcPts val="0"/>
              </a:spcBef>
              <a:spcAft>
                <a:spcPts val="0"/>
              </a:spcAft>
              <a:defRPr lang="de-CH" sz="1400" kern="1200" dirty="0" smtClean="0">
                <a:solidFill>
                  <a:schemeClr val="tx2"/>
                </a:solidFill>
                <a:latin typeface="Open Sans"/>
                <a:ea typeface="+mn-ea"/>
                <a:cs typeface="Open Sans"/>
              </a:defRPr>
            </a:lvl2pPr>
            <a:lvl3pPr algn="l" defTabSz="457200" rtl="0" eaLnBrk="1" latinLnBrk="0" hangingPunct="1">
              <a:lnSpc>
                <a:spcPts val="1800"/>
              </a:lnSpc>
              <a:spcBef>
                <a:spcPts val="0"/>
              </a:spcBef>
              <a:defRPr lang="de-CH" sz="1400" kern="1200" dirty="0" smtClean="0">
                <a:solidFill>
                  <a:schemeClr val="tx2"/>
                </a:solidFill>
                <a:latin typeface="Open Sans"/>
                <a:ea typeface="+mn-ea"/>
                <a:cs typeface="Open Sans"/>
              </a:defRPr>
            </a:lvl3pPr>
            <a:lvl4pPr algn="l" defTabSz="457200" rtl="0" eaLnBrk="1" latinLnBrk="0" hangingPunct="1">
              <a:lnSpc>
                <a:spcPts val="1800"/>
              </a:lnSpc>
              <a:spcBef>
                <a:spcPts val="0"/>
              </a:spcBef>
              <a:defRPr lang="de-CH" sz="1400" kern="1200" dirty="0" smtClean="0">
                <a:solidFill>
                  <a:schemeClr val="tx2"/>
                </a:solidFill>
                <a:latin typeface="Open Sans"/>
                <a:ea typeface="+mn-ea"/>
                <a:cs typeface="Open Sans"/>
              </a:defRPr>
            </a:lvl4pPr>
          </a:lstStyle>
          <a:p>
            <a:pPr lvl="0"/>
            <a:r>
              <a:rPr lang="de-CH" dirty="0"/>
              <a:t>Mastertextformat bearbeiten</a:t>
            </a:r>
          </a:p>
          <a:p>
            <a:pPr lvl="1"/>
            <a:r>
              <a:rPr lang="de-CH" dirty="0"/>
              <a:t>Zweite Ebene</a:t>
            </a:r>
          </a:p>
          <a:p>
            <a:pPr lvl="2"/>
            <a:r>
              <a:rPr lang="de-CH" dirty="0"/>
              <a:t>Dritte Ebene</a:t>
            </a:r>
          </a:p>
          <a:p>
            <a:pPr lvl="3"/>
            <a:r>
              <a:rPr lang="de-CH" dirty="0"/>
              <a:t>Vierte Ebene </a:t>
            </a:r>
          </a:p>
        </p:txBody>
      </p:sp>
      <p:sp>
        <p:nvSpPr>
          <p:cNvPr id="12" name="Foliennummernplatzhalter 5"/>
          <p:cNvSpPr>
            <a:spLocks noGrp="1"/>
          </p:cNvSpPr>
          <p:nvPr>
            <p:ph type="sldNum" sz="quarter" idx="4"/>
          </p:nvPr>
        </p:nvSpPr>
        <p:spPr>
          <a:xfrm>
            <a:off x="8271936" y="5296959"/>
            <a:ext cx="482600" cy="304271"/>
          </a:xfrm>
          <a:prstGeom prst="rect">
            <a:avLst/>
          </a:prstGeom>
          <a:noFill/>
        </p:spPr>
        <p:txBody>
          <a:bodyPr vert="horz" lIns="0" tIns="45720" rIns="91440" bIns="45720" rtlCol="0" anchor="ctr"/>
          <a:lstStyle>
            <a:lvl1pPr algn="l">
              <a:defRPr sz="800" baseline="0">
                <a:solidFill>
                  <a:schemeClr val="tx1">
                    <a:tint val="75000"/>
                  </a:schemeClr>
                </a:solidFill>
                <a:latin typeface="Open Sans"/>
                <a:cs typeface="Open Sans"/>
              </a:defRPr>
            </a:lvl1pPr>
          </a:lstStyle>
          <a:p>
            <a:fld id="{6C59C8A4-9861-FF49-A9A9-985EA076E9B2}" type="slidenum">
              <a:rPr lang="de-DE" smtClean="0"/>
              <a:pPr/>
              <a:t>‹Nr.›</a:t>
            </a:fld>
            <a:endParaRPr lang="de-DE" dirty="0"/>
          </a:p>
        </p:txBody>
      </p:sp>
      <p:sp>
        <p:nvSpPr>
          <p:cNvPr id="18" name="Fußzeilenplatzhalter 4"/>
          <p:cNvSpPr>
            <a:spLocks noGrp="1"/>
          </p:cNvSpPr>
          <p:nvPr>
            <p:ph type="ftr" sz="quarter" idx="3"/>
          </p:nvPr>
        </p:nvSpPr>
        <p:spPr>
          <a:xfrm>
            <a:off x="6165850" y="5296959"/>
            <a:ext cx="2046835" cy="304271"/>
          </a:xfrm>
          <a:prstGeom prst="rect">
            <a:avLst/>
          </a:prstGeom>
        </p:spPr>
        <p:txBody>
          <a:bodyPr vert="horz" lIns="91440" tIns="45720" rIns="0" bIns="45720" rtlCol="0" anchor="ctr"/>
          <a:lstStyle>
            <a:lvl1pPr algn="r">
              <a:defRPr sz="800">
                <a:solidFill>
                  <a:schemeClr val="tx1">
                    <a:tint val="75000"/>
                  </a:schemeClr>
                </a:solidFill>
                <a:latin typeface="Open Sans"/>
                <a:cs typeface="Open Sans"/>
              </a:defRPr>
            </a:lvl1pPr>
          </a:lstStyle>
          <a:p>
            <a:r>
              <a:rPr lang="de-DE" b="1" dirty="0"/>
              <a:t>4net</a:t>
            </a:r>
            <a:r>
              <a:rPr lang="de-DE" dirty="0"/>
              <a:t> IT-Lösungen für Ihren Erfolg  |  </a:t>
            </a:r>
          </a:p>
        </p:txBody>
      </p:sp>
      <p:sp>
        <p:nvSpPr>
          <p:cNvPr id="7" name="Interaktive Schaltfläche: Anpassen 6">
            <a:hlinkClick r:id="" action="ppaction://noaction" highlightClick="1"/>
          </p:cNvPr>
          <p:cNvSpPr/>
          <p:nvPr userDrawn="1"/>
        </p:nvSpPr>
        <p:spPr>
          <a:xfrm>
            <a:off x="508000" y="211667"/>
            <a:ext cx="1126067" cy="448733"/>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85019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zusatz weiss zweispaltig">
    <p:spTree>
      <p:nvGrpSpPr>
        <p:cNvPr id="1" name=""/>
        <p:cNvGrpSpPr/>
        <p:nvPr/>
      </p:nvGrpSpPr>
      <p:grpSpPr>
        <a:xfrm>
          <a:off x="0" y="0"/>
          <a:ext cx="0" cy="0"/>
          <a:chOff x="0" y="0"/>
          <a:chExt cx="0" cy="0"/>
        </a:xfrm>
      </p:grpSpPr>
      <p:pic>
        <p:nvPicPr>
          <p:cNvPr id="9" name="Bild 8" descr="zusatz_ganzweis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el 1"/>
          <p:cNvSpPr>
            <a:spLocks noGrp="1"/>
          </p:cNvSpPr>
          <p:nvPr>
            <p:ph type="title"/>
          </p:nvPr>
        </p:nvSpPr>
        <p:spPr>
          <a:xfrm>
            <a:off x="2044698" y="452964"/>
            <a:ext cx="6701370" cy="952500"/>
          </a:xfrm>
        </p:spPr>
        <p:txBody>
          <a:bodyPr/>
          <a:lstStyle>
            <a:lvl1pPr>
              <a:defRPr>
                <a:solidFill>
                  <a:srgbClr val="FFFFFF"/>
                </a:solidFill>
              </a:defRPr>
            </a:lvl1pPr>
          </a:lstStyle>
          <a:p>
            <a:r>
              <a:rPr lang="de-CH" dirty="0"/>
              <a:t>Mastertitelformat bearbeiten</a:t>
            </a:r>
            <a:endParaRPr lang="de-DE" dirty="0"/>
          </a:p>
        </p:txBody>
      </p:sp>
      <p:sp>
        <p:nvSpPr>
          <p:cNvPr id="3" name="Inhaltsplatzhalter 2"/>
          <p:cNvSpPr>
            <a:spLocks noGrp="1"/>
          </p:cNvSpPr>
          <p:nvPr>
            <p:ph idx="1" hasCustomPrompt="1"/>
          </p:nvPr>
        </p:nvSpPr>
        <p:spPr>
          <a:xfrm>
            <a:off x="2044697" y="1591731"/>
            <a:ext cx="3238503" cy="3479802"/>
          </a:xfrm>
        </p:spPr>
        <p:txBody>
          <a:bodyPr/>
          <a:lstStyle>
            <a:lvl1pPr>
              <a:spcAft>
                <a:spcPts val="0"/>
              </a:spcAft>
              <a:defRPr>
                <a:solidFill>
                  <a:schemeClr val="tx2"/>
                </a:solidFill>
              </a:defRPr>
            </a:lvl1pPr>
            <a:lvl2pPr algn="l" defTabSz="457200" rtl="0" eaLnBrk="1" latinLnBrk="0" hangingPunct="1">
              <a:lnSpc>
                <a:spcPts val="1800"/>
              </a:lnSpc>
              <a:spcBef>
                <a:spcPts val="0"/>
              </a:spcBef>
              <a:spcAft>
                <a:spcPts val="0"/>
              </a:spcAft>
              <a:defRPr lang="de-CH" sz="1400" kern="1200" dirty="0" smtClean="0">
                <a:solidFill>
                  <a:schemeClr val="tx2"/>
                </a:solidFill>
                <a:latin typeface="Open Sans"/>
                <a:ea typeface="+mn-ea"/>
                <a:cs typeface="Open Sans"/>
              </a:defRPr>
            </a:lvl2pPr>
            <a:lvl3pPr algn="l" defTabSz="457200" rtl="0" eaLnBrk="1" latinLnBrk="0" hangingPunct="1">
              <a:lnSpc>
                <a:spcPts val="1800"/>
              </a:lnSpc>
              <a:spcBef>
                <a:spcPts val="0"/>
              </a:spcBef>
              <a:defRPr lang="de-CH" sz="1400" kern="1200" dirty="0" smtClean="0">
                <a:solidFill>
                  <a:schemeClr val="tx2"/>
                </a:solidFill>
                <a:latin typeface="Open Sans"/>
                <a:ea typeface="+mn-ea"/>
                <a:cs typeface="Open Sans"/>
              </a:defRPr>
            </a:lvl3pPr>
            <a:lvl4pPr algn="l" defTabSz="457200" rtl="0" eaLnBrk="1" latinLnBrk="0" hangingPunct="1">
              <a:lnSpc>
                <a:spcPts val="1800"/>
              </a:lnSpc>
              <a:spcBef>
                <a:spcPts val="0"/>
              </a:spcBef>
              <a:defRPr lang="de-CH" sz="1400" kern="1200" dirty="0" smtClean="0">
                <a:solidFill>
                  <a:schemeClr val="tx2"/>
                </a:solidFill>
                <a:latin typeface="Open Sans"/>
                <a:ea typeface="+mn-ea"/>
                <a:cs typeface="Open Sans"/>
              </a:defRPr>
            </a:lvl4pPr>
          </a:lstStyle>
          <a:p>
            <a:pPr lvl="0"/>
            <a:r>
              <a:rPr lang="de-CH" dirty="0"/>
              <a:t>Mastertextformat bearbeiten</a:t>
            </a:r>
          </a:p>
          <a:p>
            <a:pPr lvl="1"/>
            <a:r>
              <a:rPr lang="de-CH" dirty="0"/>
              <a:t>Zweite Ebene</a:t>
            </a:r>
          </a:p>
          <a:p>
            <a:pPr lvl="2"/>
            <a:r>
              <a:rPr lang="de-CH" dirty="0"/>
              <a:t>Dritte Ebene</a:t>
            </a:r>
          </a:p>
          <a:p>
            <a:pPr lvl="3"/>
            <a:r>
              <a:rPr lang="de-CH" dirty="0"/>
              <a:t>Vierte Ebene </a:t>
            </a:r>
          </a:p>
        </p:txBody>
      </p:sp>
      <p:sp>
        <p:nvSpPr>
          <p:cNvPr id="12" name="Foliennummernplatzhalter 5"/>
          <p:cNvSpPr>
            <a:spLocks noGrp="1"/>
          </p:cNvSpPr>
          <p:nvPr>
            <p:ph type="sldNum" sz="quarter" idx="4"/>
          </p:nvPr>
        </p:nvSpPr>
        <p:spPr>
          <a:xfrm>
            <a:off x="8271936" y="5296959"/>
            <a:ext cx="482600" cy="304271"/>
          </a:xfrm>
          <a:prstGeom prst="rect">
            <a:avLst/>
          </a:prstGeom>
          <a:noFill/>
        </p:spPr>
        <p:txBody>
          <a:bodyPr vert="horz" lIns="0" tIns="45720" rIns="91440" bIns="45720" rtlCol="0" anchor="ctr"/>
          <a:lstStyle>
            <a:lvl1pPr algn="l">
              <a:defRPr sz="800" baseline="0">
                <a:solidFill>
                  <a:schemeClr val="tx1">
                    <a:tint val="75000"/>
                  </a:schemeClr>
                </a:solidFill>
                <a:latin typeface="Open Sans"/>
                <a:cs typeface="Open Sans"/>
              </a:defRPr>
            </a:lvl1pPr>
          </a:lstStyle>
          <a:p>
            <a:fld id="{6C59C8A4-9861-FF49-A9A9-985EA076E9B2}" type="slidenum">
              <a:rPr lang="de-DE" smtClean="0"/>
              <a:pPr/>
              <a:t>‹Nr.›</a:t>
            </a:fld>
            <a:endParaRPr lang="de-DE" dirty="0"/>
          </a:p>
        </p:txBody>
      </p:sp>
      <p:sp>
        <p:nvSpPr>
          <p:cNvPr id="18" name="Fußzeilenplatzhalter 4"/>
          <p:cNvSpPr>
            <a:spLocks noGrp="1"/>
          </p:cNvSpPr>
          <p:nvPr>
            <p:ph type="ftr" sz="quarter" idx="3"/>
          </p:nvPr>
        </p:nvSpPr>
        <p:spPr>
          <a:xfrm>
            <a:off x="6165850" y="5296959"/>
            <a:ext cx="2046835" cy="304271"/>
          </a:xfrm>
          <a:prstGeom prst="rect">
            <a:avLst/>
          </a:prstGeom>
        </p:spPr>
        <p:txBody>
          <a:bodyPr vert="horz" lIns="91440" tIns="45720" rIns="0" bIns="45720" rtlCol="0" anchor="ctr"/>
          <a:lstStyle>
            <a:lvl1pPr algn="r">
              <a:defRPr sz="800">
                <a:solidFill>
                  <a:schemeClr val="tx1">
                    <a:tint val="75000"/>
                  </a:schemeClr>
                </a:solidFill>
                <a:latin typeface="Open Sans"/>
                <a:cs typeface="Open Sans"/>
              </a:defRPr>
            </a:lvl1pPr>
          </a:lstStyle>
          <a:p>
            <a:r>
              <a:rPr lang="de-DE" b="1" dirty="0"/>
              <a:t>4net</a:t>
            </a:r>
            <a:r>
              <a:rPr lang="de-DE" dirty="0"/>
              <a:t> IT-Lösungen für Ihren Erfolg  |  </a:t>
            </a:r>
          </a:p>
        </p:txBody>
      </p:sp>
      <p:sp>
        <p:nvSpPr>
          <p:cNvPr id="7" name="Inhaltsplatzhalter 2"/>
          <p:cNvSpPr>
            <a:spLocks noGrp="1"/>
          </p:cNvSpPr>
          <p:nvPr>
            <p:ph idx="10" hasCustomPrompt="1"/>
          </p:nvPr>
        </p:nvSpPr>
        <p:spPr>
          <a:xfrm>
            <a:off x="5507565" y="1591731"/>
            <a:ext cx="3238503" cy="3479802"/>
          </a:xfrm>
        </p:spPr>
        <p:txBody>
          <a:bodyPr/>
          <a:lstStyle>
            <a:lvl1pPr>
              <a:spcAft>
                <a:spcPts val="0"/>
              </a:spcAft>
              <a:defRPr>
                <a:solidFill>
                  <a:schemeClr val="tx2"/>
                </a:solidFill>
              </a:defRPr>
            </a:lvl1pPr>
            <a:lvl2pPr algn="l" defTabSz="457200" rtl="0" eaLnBrk="1" latinLnBrk="0" hangingPunct="1">
              <a:lnSpc>
                <a:spcPts val="1800"/>
              </a:lnSpc>
              <a:spcBef>
                <a:spcPts val="0"/>
              </a:spcBef>
              <a:spcAft>
                <a:spcPts val="0"/>
              </a:spcAft>
              <a:defRPr lang="de-CH" sz="1400" kern="1200" dirty="0" smtClean="0">
                <a:solidFill>
                  <a:schemeClr val="tx2"/>
                </a:solidFill>
                <a:latin typeface="Open Sans"/>
                <a:ea typeface="+mn-ea"/>
                <a:cs typeface="Open Sans"/>
              </a:defRPr>
            </a:lvl2pPr>
            <a:lvl3pPr algn="l" defTabSz="457200" rtl="0" eaLnBrk="1" latinLnBrk="0" hangingPunct="1">
              <a:lnSpc>
                <a:spcPts val="1800"/>
              </a:lnSpc>
              <a:spcBef>
                <a:spcPts val="0"/>
              </a:spcBef>
              <a:defRPr lang="de-CH" sz="1400" kern="1200" dirty="0" smtClean="0">
                <a:solidFill>
                  <a:schemeClr val="tx2"/>
                </a:solidFill>
                <a:latin typeface="Open Sans"/>
                <a:ea typeface="+mn-ea"/>
                <a:cs typeface="Open Sans"/>
              </a:defRPr>
            </a:lvl3pPr>
            <a:lvl4pPr algn="l" defTabSz="457200" rtl="0" eaLnBrk="1" latinLnBrk="0" hangingPunct="1">
              <a:lnSpc>
                <a:spcPts val="1800"/>
              </a:lnSpc>
              <a:spcBef>
                <a:spcPts val="0"/>
              </a:spcBef>
              <a:defRPr lang="de-CH" sz="1400" kern="1200" dirty="0" smtClean="0">
                <a:solidFill>
                  <a:schemeClr val="tx2"/>
                </a:solidFill>
                <a:latin typeface="Open Sans"/>
                <a:ea typeface="+mn-ea"/>
                <a:cs typeface="Open Sans"/>
              </a:defRPr>
            </a:lvl4pPr>
          </a:lstStyle>
          <a:p>
            <a:pPr lvl="0"/>
            <a:r>
              <a:rPr lang="de-CH" dirty="0"/>
              <a:t>Mastertextformat bearbeiten</a:t>
            </a:r>
          </a:p>
          <a:p>
            <a:pPr lvl="1"/>
            <a:r>
              <a:rPr lang="de-CH" dirty="0"/>
              <a:t>Zweite Ebene</a:t>
            </a:r>
          </a:p>
          <a:p>
            <a:pPr lvl="2"/>
            <a:r>
              <a:rPr lang="de-CH" dirty="0"/>
              <a:t>Dritte Ebene</a:t>
            </a:r>
          </a:p>
          <a:p>
            <a:pPr lvl="3"/>
            <a:r>
              <a:rPr lang="de-CH" dirty="0"/>
              <a:t>Vierte Ebene </a:t>
            </a:r>
          </a:p>
        </p:txBody>
      </p:sp>
      <p:sp>
        <p:nvSpPr>
          <p:cNvPr id="8" name="Interaktive Schaltfläche: Anpassen 7">
            <a:hlinkClick r:id="" action="ppaction://noaction" highlightClick="1"/>
          </p:cNvPr>
          <p:cNvSpPr/>
          <p:nvPr userDrawn="1"/>
        </p:nvSpPr>
        <p:spPr>
          <a:xfrm>
            <a:off x="508000" y="211667"/>
            <a:ext cx="1126067" cy="448733"/>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40805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r text">
    <p:spTree>
      <p:nvGrpSpPr>
        <p:cNvPr id="1" name=""/>
        <p:cNvGrpSpPr/>
        <p:nvPr/>
      </p:nvGrpSpPr>
      <p:grpSpPr>
        <a:xfrm>
          <a:off x="0" y="0"/>
          <a:ext cx="0" cy="0"/>
          <a:chOff x="0" y="0"/>
          <a:chExt cx="0" cy="0"/>
        </a:xfrm>
      </p:grpSpPr>
      <p:sp>
        <p:nvSpPr>
          <p:cNvPr id="2" name="Titel 1"/>
          <p:cNvSpPr>
            <a:spLocks noGrp="1"/>
          </p:cNvSpPr>
          <p:nvPr>
            <p:ph type="title"/>
          </p:nvPr>
        </p:nvSpPr>
        <p:spPr>
          <a:xfrm>
            <a:off x="3263905" y="452964"/>
            <a:ext cx="5359400" cy="952500"/>
          </a:xfrm>
        </p:spPr>
        <p:txBody>
          <a:bodyPr/>
          <a:lstStyle>
            <a:lvl1pPr>
              <a:defRPr>
                <a:solidFill>
                  <a:srgbClr val="1F497D"/>
                </a:solidFill>
              </a:defRPr>
            </a:lvl1pPr>
          </a:lstStyle>
          <a:p>
            <a:r>
              <a:rPr lang="de-CH" dirty="0"/>
              <a:t>Mastertitelformat bearbeiten</a:t>
            </a:r>
            <a:endParaRPr lang="de-DE" dirty="0"/>
          </a:p>
        </p:txBody>
      </p:sp>
      <p:sp>
        <p:nvSpPr>
          <p:cNvPr id="3" name="Inhaltsplatzhalter 2"/>
          <p:cNvSpPr>
            <a:spLocks noGrp="1"/>
          </p:cNvSpPr>
          <p:nvPr>
            <p:ph idx="1" hasCustomPrompt="1"/>
          </p:nvPr>
        </p:nvSpPr>
        <p:spPr>
          <a:xfrm>
            <a:off x="3276599" y="1591731"/>
            <a:ext cx="4758267" cy="3479802"/>
          </a:xfrm>
        </p:spPr>
        <p:txBody>
          <a:bodyPr/>
          <a:lstStyle>
            <a:lvl1pPr>
              <a:defRPr>
                <a:solidFill>
                  <a:schemeClr val="tx2"/>
                </a:solidFill>
              </a:defRPr>
            </a:lvl1pPr>
            <a:lvl2pPr algn="l" defTabSz="457200" rtl="0" eaLnBrk="1" latinLnBrk="0" hangingPunct="1">
              <a:lnSpc>
                <a:spcPts val="1800"/>
              </a:lnSpc>
              <a:spcBef>
                <a:spcPts val="0"/>
              </a:spcBef>
              <a:defRPr lang="de-CH" sz="1400" kern="1200" dirty="0" smtClean="0">
                <a:solidFill>
                  <a:schemeClr val="tx2"/>
                </a:solidFill>
                <a:latin typeface="Open Sans"/>
                <a:ea typeface="+mn-ea"/>
                <a:cs typeface="Open Sans"/>
              </a:defRPr>
            </a:lvl2pPr>
            <a:lvl3pPr algn="l" defTabSz="457200" rtl="0" eaLnBrk="1" latinLnBrk="0" hangingPunct="1">
              <a:lnSpc>
                <a:spcPts val="1800"/>
              </a:lnSpc>
              <a:spcBef>
                <a:spcPts val="0"/>
              </a:spcBef>
              <a:defRPr lang="de-CH" sz="1400" kern="1200" dirty="0" smtClean="0">
                <a:solidFill>
                  <a:schemeClr val="tx2"/>
                </a:solidFill>
                <a:latin typeface="Open Sans"/>
                <a:ea typeface="+mn-ea"/>
                <a:cs typeface="Open Sans"/>
              </a:defRPr>
            </a:lvl3pPr>
            <a:lvl4pPr algn="l" defTabSz="457200" rtl="0" eaLnBrk="1" latinLnBrk="0" hangingPunct="1">
              <a:lnSpc>
                <a:spcPts val="1800"/>
              </a:lnSpc>
              <a:spcBef>
                <a:spcPts val="0"/>
              </a:spcBef>
              <a:defRPr lang="de-CH" sz="1400" kern="1200" dirty="0" smtClean="0">
                <a:solidFill>
                  <a:schemeClr val="tx2"/>
                </a:solidFill>
                <a:latin typeface="Open Sans"/>
                <a:ea typeface="+mn-ea"/>
                <a:cs typeface="Open Sans"/>
              </a:defRPr>
            </a:lvl4pPr>
          </a:lstStyle>
          <a:p>
            <a:pPr lvl="0"/>
            <a:r>
              <a:rPr lang="de-CH" dirty="0"/>
              <a:t>Mastertextformat bearbeiten</a:t>
            </a:r>
          </a:p>
          <a:p>
            <a:pPr lvl="1"/>
            <a:r>
              <a:rPr lang="de-CH" dirty="0"/>
              <a:t>Zweite Ebene</a:t>
            </a:r>
          </a:p>
          <a:p>
            <a:pPr lvl="2"/>
            <a:r>
              <a:rPr lang="de-CH" dirty="0"/>
              <a:t>Dritte Ebene</a:t>
            </a:r>
          </a:p>
          <a:p>
            <a:pPr lvl="3"/>
            <a:r>
              <a:rPr lang="de-CH" dirty="0"/>
              <a:t>Vierte Ebene </a:t>
            </a:r>
          </a:p>
        </p:txBody>
      </p:sp>
      <p:sp>
        <p:nvSpPr>
          <p:cNvPr id="7" name="Fußzeilenplatzhalter 4"/>
          <p:cNvSpPr>
            <a:spLocks noGrp="1"/>
          </p:cNvSpPr>
          <p:nvPr>
            <p:ph type="ftr" sz="quarter" idx="3"/>
          </p:nvPr>
        </p:nvSpPr>
        <p:spPr>
          <a:xfrm>
            <a:off x="6146800" y="5296959"/>
            <a:ext cx="2065885" cy="304271"/>
          </a:xfrm>
          <a:prstGeom prst="rect">
            <a:avLst/>
          </a:prstGeom>
        </p:spPr>
        <p:txBody>
          <a:bodyPr vert="horz" lIns="91440" tIns="45720" rIns="0" bIns="45720" rtlCol="0" anchor="ctr"/>
          <a:lstStyle>
            <a:lvl1pPr algn="r">
              <a:defRPr sz="800">
                <a:solidFill>
                  <a:schemeClr val="tx1">
                    <a:tint val="75000"/>
                  </a:schemeClr>
                </a:solidFill>
                <a:latin typeface="Open Sans"/>
                <a:cs typeface="Open Sans"/>
              </a:defRPr>
            </a:lvl1pPr>
          </a:lstStyle>
          <a:p>
            <a:r>
              <a:rPr lang="de-DE" b="1" dirty="0"/>
              <a:t>4net</a:t>
            </a:r>
            <a:r>
              <a:rPr lang="de-DE" dirty="0"/>
              <a:t> IT-Lösungen für Ihren Erfolg  |  </a:t>
            </a:r>
          </a:p>
        </p:txBody>
      </p:sp>
      <p:sp>
        <p:nvSpPr>
          <p:cNvPr id="10" name="Foliennummernplatzhalter 5"/>
          <p:cNvSpPr>
            <a:spLocks noGrp="1"/>
          </p:cNvSpPr>
          <p:nvPr>
            <p:ph type="sldNum" sz="quarter" idx="4"/>
          </p:nvPr>
        </p:nvSpPr>
        <p:spPr>
          <a:xfrm>
            <a:off x="8271936" y="5296959"/>
            <a:ext cx="482600" cy="304271"/>
          </a:xfrm>
          <a:prstGeom prst="rect">
            <a:avLst/>
          </a:prstGeom>
          <a:noFill/>
        </p:spPr>
        <p:txBody>
          <a:bodyPr vert="horz" lIns="0" tIns="45720" rIns="91440" bIns="45720" rtlCol="0" anchor="ctr"/>
          <a:lstStyle>
            <a:lvl1pPr algn="l">
              <a:defRPr sz="800" baseline="0">
                <a:solidFill>
                  <a:schemeClr val="tx1">
                    <a:tint val="75000"/>
                  </a:schemeClr>
                </a:solidFill>
                <a:latin typeface="Open Sans"/>
                <a:cs typeface="Open Sans"/>
              </a:defRPr>
            </a:lvl1pPr>
          </a:lstStyle>
          <a:p>
            <a:fld id="{6C59C8A4-9861-FF49-A9A9-985EA076E9B2}" type="slidenum">
              <a:rPr lang="de-DE" smtClean="0"/>
              <a:pPr/>
              <a:t>‹Nr.›</a:t>
            </a:fld>
            <a:endParaRPr lang="de-DE" dirty="0"/>
          </a:p>
        </p:txBody>
      </p:sp>
    </p:spTree>
    <p:extLst>
      <p:ext uri="{BB962C8B-B14F-4D97-AF65-F5344CB8AC3E}">
        <p14:creationId xmlns:p14="http://schemas.microsoft.com/office/powerpoint/2010/main" val="349285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80468" y="5296959"/>
            <a:ext cx="2133600" cy="304271"/>
          </a:xfrm>
          <a:prstGeom prst="rect">
            <a:avLst/>
          </a:prstGeom>
        </p:spPr>
        <p:txBody>
          <a:bodyPr/>
          <a:lstStyle/>
          <a:p>
            <a:endParaRPr lang="de-DE"/>
          </a:p>
        </p:txBody>
      </p:sp>
    </p:spTree>
    <p:extLst>
      <p:ext uri="{BB962C8B-B14F-4D97-AF65-F5344CB8AC3E}">
        <p14:creationId xmlns:p14="http://schemas.microsoft.com/office/powerpoint/2010/main" val="3511721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eite Text">
    <p:spTree>
      <p:nvGrpSpPr>
        <p:cNvPr id="1" name=""/>
        <p:cNvGrpSpPr/>
        <p:nvPr/>
      </p:nvGrpSpPr>
      <p:grpSpPr>
        <a:xfrm>
          <a:off x="0" y="0"/>
          <a:ext cx="0" cy="0"/>
          <a:chOff x="0" y="0"/>
          <a:chExt cx="0" cy="0"/>
        </a:xfrm>
      </p:grpSpPr>
      <p:pic>
        <p:nvPicPr>
          <p:cNvPr id="4" name="Bild 3" descr="start_tex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3" name="Inhaltsplatzhalter 2"/>
          <p:cNvSpPr>
            <a:spLocks noGrp="1"/>
          </p:cNvSpPr>
          <p:nvPr>
            <p:ph idx="1"/>
          </p:nvPr>
        </p:nvSpPr>
        <p:spPr>
          <a:xfrm>
            <a:off x="3297773" y="3595432"/>
            <a:ext cx="5359400" cy="1340635"/>
          </a:xfrm>
        </p:spPr>
        <p:txBody>
          <a:bodyPr>
            <a:normAutofit/>
          </a:bodyPr>
          <a:lstStyle>
            <a:lvl1pPr marL="0" indent="0">
              <a:spcAft>
                <a:spcPts val="600"/>
              </a:spcAft>
              <a:buNone/>
              <a:defRPr sz="1600">
                <a:solidFill>
                  <a:schemeClr val="bg1"/>
                </a:solidFill>
              </a:defRPr>
            </a:lvl1pPr>
            <a:lvl2pPr>
              <a:spcAft>
                <a:spcPts val="600"/>
              </a:spcAft>
              <a:defRPr sz="1600">
                <a:solidFill>
                  <a:schemeClr val="bg1"/>
                </a:solidFill>
              </a:defRPr>
            </a:lvl2pPr>
            <a:lvl3pPr>
              <a:spcAft>
                <a:spcPts val="600"/>
              </a:spcAft>
              <a:defRPr sz="1600">
                <a:solidFill>
                  <a:schemeClr val="bg1"/>
                </a:solidFill>
              </a:defRPr>
            </a:lvl3pPr>
            <a:lvl4pPr>
              <a:spcAft>
                <a:spcPts val="600"/>
              </a:spcAft>
              <a:defRPr sz="1600">
                <a:solidFill>
                  <a:schemeClr val="bg1"/>
                </a:solidFill>
              </a:defRPr>
            </a:lvl4pPr>
            <a:lvl5pPr>
              <a:spcAft>
                <a:spcPts val="600"/>
              </a:spcAft>
              <a:defRPr sz="1600">
                <a:solidFill>
                  <a:schemeClr val="bg1"/>
                </a:solidFill>
              </a:defRPr>
            </a:lvl5pPr>
          </a:lstStyle>
          <a:p>
            <a:pPr lvl="0"/>
            <a:r>
              <a:rPr lang="de-CH" dirty="0"/>
              <a:t>Mastertextformat bearbeiten</a:t>
            </a:r>
          </a:p>
          <a:p>
            <a:pPr lvl="1"/>
            <a:r>
              <a:rPr lang="de-CH" dirty="0"/>
              <a:t>Zweite Ebene</a:t>
            </a:r>
          </a:p>
        </p:txBody>
      </p:sp>
      <p:sp>
        <p:nvSpPr>
          <p:cNvPr id="7" name="Titel 1"/>
          <p:cNvSpPr>
            <a:spLocks noGrp="1"/>
          </p:cNvSpPr>
          <p:nvPr>
            <p:ph type="title" hasCustomPrompt="1"/>
          </p:nvPr>
        </p:nvSpPr>
        <p:spPr>
          <a:xfrm>
            <a:off x="3297773" y="2497667"/>
            <a:ext cx="5359400" cy="1041400"/>
          </a:xfrm>
        </p:spPr>
        <p:txBody>
          <a:bodyPr anchor="t" anchorCtr="0">
            <a:normAutofit/>
          </a:bodyPr>
          <a:lstStyle>
            <a:lvl1pPr>
              <a:lnSpc>
                <a:spcPts val="3400"/>
              </a:lnSpc>
              <a:defRPr sz="2400">
                <a:solidFill>
                  <a:srgbClr val="FFFFFF"/>
                </a:solidFill>
              </a:defRPr>
            </a:lvl1pPr>
          </a:lstStyle>
          <a:p>
            <a:r>
              <a:rPr lang="de-CH" dirty="0"/>
              <a:t>Mastertitelformat bearbeiten</a:t>
            </a:r>
            <a:br>
              <a:rPr lang="de-CH" dirty="0"/>
            </a:br>
            <a:endParaRPr lang="de-DE" dirty="0"/>
          </a:p>
        </p:txBody>
      </p:sp>
    </p:spTree>
    <p:extLst>
      <p:ext uri="{BB962C8B-B14F-4D97-AF65-F5344CB8AC3E}">
        <p14:creationId xmlns:p14="http://schemas.microsoft.com/office/powerpoint/2010/main" val="2023773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seiten">
    <p:spTree>
      <p:nvGrpSpPr>
        <p:cNvPr id="1" name=""/>
        <p:cNvGrpSpPr/>
        <p:nvPr/>
      </p:nvGrpSpPr>
      <p:grpSpPr>
        <a:xfrm>
          <a:off x="0" y="0"/>
          <a:ext cx="0" cy="0"/>
          <a:chOff x="0" y="0"/>
          <a:chExt cx="0" cy="0"/>
        </a:xfrm>
      </p:grpSpPr>
      <p:sp>
        <p:nvSpPr>
          <p:cNvPr id="10" name="Foliennummernplatzhalter 5"/>
          <p:cNvSpPr>
            <a:spLocks noGrp="1"/>
          </p:cNvSpPr>
          <p:nvPr>
            <p:ph type="sldNum" sz="quarter" idx="4"/>
          </p:nvPr>
        </p:nvSpPr>
        <p:spPr>
          <a:xfrm>
            <a:off x="8271936" y="5296959"/>
            <a:ext cx="482600" cy="304271"/>
          </a:xfrm>
          <a:prstGeom prst="rect">
            <a:avLst/>
          </a:prstGeom>
          <a:noFill/>
        </p:spPr>
        <p:txBody>
          <a:bodyPr vert="horz" lIns="0" tIns="45720" rIns="91440" bIns="45720" rtlCol="0" anchor="ctr"/>
          <a:lstStyle>
            <a:lvl1pPr algn="l">
              <a:defRPr sz="800" baseline="0">
                <a:solidFill>
                  <a:schemeClr val="tx1">
                    <a:tint val="75000"/>
                  </a:schemeClr>
                </a:solidFill>
                <a:latin typeface="Open Sans"/>
                <a:cs typeface="Open Sans"/>
              </a:defRPr>
            </a:lvl1pPr>
          </a:lstStyle>
          <a:p>
            <a:fld id="{6C59C8A4-9861-FF49-A9A9-985EA076E9B2}" type="slidenum">
              <a:rPr lang="de-DE" smtClean="0"/>
              <a:pPr/>
              <a:t>‹Nr.›</a:t>
            </a:fld>
            <a:endParaRPr lang="de-DE" dirty="0"/>
          </a:p>
        </p:txBody>
      </p:sp>
      <p:sp>
        <p:nvSpPr>
          <p:cNvPr id="11" name="Fußzeilenplatzhalter 4"/>
          <p:cNvSpPr>
            <a:spLocks noGrp="1"/>
          </p:cNvSpPr>
          <p:nvPr>
            <p:ph type="ftr" sz="quarter" idx="3"/>
          </p:nvPr>
        </p:nvSpPr>
        <p:spPr>
          <a:xfrm>
            <a:off x="6286500" y="5296959"/>
            <a:ext cx="1926185" cy="304271"/>
          </a:xfrm>
          <a:prstGeom prst="rect">
            <a:avLst/>
          </a:prstGeom>
        </p:spPr>
        <p:txBody>
          <a:bodyPr vert="horz" lIns="91440" tIns="45720" rIns="0" bIns="45720" rtlCol="0" anchor="ctr"/>
          <a:lstStyle>
            <a:lvl1pPr algn="r">
              <a:defRPr sz="800">
                <a:solidFill>
                  <a:schemeClr val="tx1">
                    <a:tint val="75000"/>
                  </a:schemeClr>
                </a:solidFill>
                <a:latin typeface="Open Sans"/>
                <a:cs typeface="Open Sans"/>
              </a:defRPr>
            </a:lvl1pPr>
          </a:lstStyle>
          <a:p>
            <a:r>
              <a:rPr lang="de-DE" b="1" dirty="0"/>
              <a:t>4net</a:t>
            </a:r>
            <a:r>
              <a:rPr lang="de-DE" dirty="0"/>
              <a:t> IT-Lösungen für Ihren Erfolg  |  </a:t>
            </a:r>
          </a:p>
        </p:txBody>
      </p:sp>
      <p:sp>
        <p:nvSpPr>
          <p:cNvPr id="6" name="Titel 1">
            <a:extLst>
              <a:ext uri="{FF2B5EF4-FFF2-40B4-BE49-F238E27FC236}">
                <a16:creationId xmlns:a16="http://schemas.microsoft.com/office/drawing/2014/main" id="{1CAC2812-2D86-4CE7-B62E-0AF8BFC6A99C}"/>
              </a:ext>
            </a:extLst>
          </p:cNvPr>
          <p:cNvSpPr txBox="1">
            <a:spLocks/>
          </p:cNvSpPr>
          <p:nvPr userDrawn="1"/>
        </p:nvSpPr>
        <p:spPr>
          <a:xfrm>
            <a:off x="3297773" y="2497667"/>
            <a:ext cx="5359400" cy="1041400"/>
          </a:xfrm>
          <a:prstGeom prst="rect">
            <a:avLst/>
          </a:prstGeom>
        </p:spPr>
        <p:txBody>
          <a:bodyPr vert="horz" lIns="0" tIns="0" rIns="0" bIns="0" rtlCol="0" anchor="t" anchorCtr="0">
            <a:normAutofit/>
          </a:bodyPr>
          <a:lstStyle>
            <a:lvl1pPr algn="l" defTabSz="457200" rtl="0" eaLnBrk="1" latinLnBrk="0" hangingPunct="1">
              <a:lnSpc>
                <a:spcPts val="3400"/>
              </a:lnSpc>
              <a:spcBef>
                <a:spcPct val="0"/>
              </a:spcBef>
              <a:buNone/>
              <a:defRPr sz="2400" kern="1200">
                <a:solidFill>
                  <a:srgbClr val="FFFFFF"/>
                </a:solidFill>
                <a:latin typeface="Open Sans"/>
                <a:ea typeface="+mj-ea"/>
                <a:cs typeface="Open Sans"/>
              </a:defRPr>
            </a:lvl1pPr>
          </a:lstStyle>
          <a:p>
            <a:r>
              <a:rPr lang="de-CH" dirty="0">
                <a:solidFill>
                  <a:schemeClr val="tx2"/>
                </a:solidFill>
              </a:rPr>
              <a:t>Mastertitelformat bearbeiten</a:t>
            </a:r>
            <a:br>
              <a:rPr lang="de-CH" dirty="0">
                <a:solidFill>
                  <a:schemeClr val="tx2"/>
                </a:solidFill>
              </a:rPr>
            </a:br>
            <a:endParaRPr lang="de-DE" dirty="0">
              <a:solidFill>
                <a:schemeClr val="tx2"/>
              </a:solidFill>
            </a:endParaRPr>
          </a:p>
        </p:txBody>
      </p:sp>
      <p:sp>
        <p:nvSpPr>
          <p:cNvPr id="7" name="Inhaltsplatzhalter 2">
            <a:extLst>
              <a:ext uri="{FF2B5EF4-FFF2-40B4-BE49-F238E27FC236}">
                <a16:creationId xmlns:a16="http://schemas.microsoft.com/office/drawing/2014/main" id="{94A57151-F54D-47F5-9429-DF6C588C8C85}"/>
              </a:ext>
            </a:extLst>
          </p:cNvPr>
          <p:cNvSpPr>
            <a:spLocks noGrp="1"/>
          </p:cNvSpPr>
          <p:nvPr>
            <p:ph idx="10"/>
          </p:nvPr>
        </p:nvSpPr>
        <p:spPr>
          <a:xfrm>
            <a:off x="3297773" y="3595432"/>
            <a:ext cx="5359400" cy="1340635"/>
          </a:xfrm>
        </p:spPr>
        <p:txBody>
          <a:bodyPr>
            <a:normAutofit/>
          </a:bodyPr>
          <a:lstStyle>
            <a:lvl1pPr marL="0" indent="0">
              <a:spcAft>
                <a:spcPts val="600"/>
              </a:spcAft>
              <a:buNone/>
              <a:defRPr sz="1600">
                <a:solidFill>
                  <a:schemeClr val="tx2"/>
                </a:solidFill>
              </a:defRPr>
            </a:lvl1pPr>
            <a:lvl2pPr>
              <a:spcAft>
                <a:spcPts val="600"/>
              </a:spcAft>
              <a:defRPr sz="1600">
                <a:solidFill>
                  <a:schemeClr val="tx2"/>
                </a:solidFill>
              </a:defRPr>
            </a:lvl2pPr>
            <a:lvl3pPr>
              <a:spcAft>
                <a:spcPts val="600"/>
              </a:spcAft>
              <a:defRPr sz="1600">
                <a:solidFill>
                  <a:schemeClr val="bg1"/>
                </a:solidFill>
              </a:defRPr>
            </a:lvl3pPr>
            <a:lvl4pPr>
              <a:spcAft>
                <a:spcPts val="600"/>
              </a:spcAft>
              <a:defRPr sz="1600">
                <a:solidFill>
                  <a:schemeClr val="bg1"/>
                </a:solidFill>
              </a:defRPr>
            </a:lvl4pPr>
            <a:lvl5pPr>
              <a:spcAft>
                <a:spcPts val="600"/>
              </a:spcAft>
              <a:defRPr sz="1600">
                <a:solidFill>
                  <a:schemeClr val="bg1"/>
                </a:solidFill>
              </a:defRPr>
            </a:lvl5pPr>
          </a:lstStyle>
          <a:p>
            <a:pPr lvl="0"/>
            <a:r>
              <a:rPr lang="de-CH" dirty="0"/>
              <a:t>Mastertextformat bearbeiten</a:t>
            </a:r>
          </a:p>
          <a:p>
            <a:pPr lvl="1"/>
            <a:r>
              <a:rPr lang="de-CH" dirty="0"/>
              <a:t>Zweite Ebene</a:t>
            </a:r>
          </a:p>
        </p:txBody>
      </p:sp>
    </p:spTree>
    <p:extLst>
      <p:ext uri="{BB962C8B-B14F-4D97-AF65-F5344CB8AC3E}">
        <p14:creationId xmlns:p14="http://schemas.microsoft.com/office/powerpoint/2010/main" val="3899684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Hellblau">
    <p:spTree>
      <p:nvGrpSpPr>
        <p:cNvPr id="1" name=""/>
        <p:cNvGrpSpPr/>
        <p:nvPr/>
      </p:nvGrpSpPr>
      <p:grpSpPr>
        <a:xfrm>
          <a:off x="0" y="0"/>
          <a:ext cx="0" cy="0"/>
          <a:chOff x="0" y="0"/>
          <a:chExt cx="0" cy="0"/>
        </a:xfrm>
      </p:grpSpPr>
      <p:pic>
        <p:nvPicPr>
          <p:cNvPr id="11" name="Bild 10" descr="head hellblau.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el 1"/>
          <p:cNvSpPr>
            <a:spLocks noGrp="1"/>
          </p:cNvSpPr>
          <p:nvPr>
            <p:ph type="title"/>
          </p:nvPr>
        </p:nvSpPr>
        <p:spPr>
          <a:xfrm>
            <a:off x="3263905" y="452964"/>
            <a:ext cx="5359400" cy="952500"/>
          </a:xfrm>
        </p:spPr>
        <p:txBody>
          <a:bodyPr/>
          <a:lstStyle>
            <a:lvl1pPr>
              <a:defRPr>
                <a:solidFill>
                  <a:srgbClr val="1F497D"/>
                </a:solidFill>
              </a:defRPr>
            </a:lvl1pPr>
          </a:lstStyle>
          <a:p>
            <a:r>
              <a:rPr lang="de-CH" dirty="0"/>
              <a:t>Mastertitelformat bearbeiten</a:t>
            </a:r>
            <a:endParaRPr lang="de-DE" dirty="0"/>
          </a:p>
        </p:txBody>
      </p:sp>
      <p:sp>
        <p:nvSpPr>
          <p:cNvPr id="3" name="Inhaltsplatzhalter 2"/>
          <p:cNvSpPr>
            <a:spLocks noGrp="1"/>
          </p:cNvSpPr>
          <p:nvPr>
            <p:ph idx="1" hasCustomPrompt="1"/>
          </p:nvPr>
        </p:nvSpPr>
        <p:spPr>
          <a:xfrm>
            <a:off x="3276599" y="1591731"/>
            <a:ext cx="4758267" cy="3479802"/>
          </a:xfrm>
        </p:spPr>
        <p:txBody>
          <a:bodyPr/>
          <a:lstStyle>
            <a:lvl1pPr>
              <a:defRPr>
                <a:solidFill>
                  <a:schemeClr val="tx2"/>
                </a:solidFill>
              </a:defRPr>
            </a:lvl1pPr>
            <a:lvl2pPr>
              <a:defRPr>
                <a:solidFill>
                  <a:schemeClr val="tx2"/>
                </a:solidFill>
              </a:defRPr>
            </a:lvl2pPr>
            <a:lvl3pPr>
              <a:defRPr lang="de-CH" sz="1400" kern="1200" dirty="0" smtClean="0">
                <a:solidFill>
                  <a:schemeClr val="tx2"/>
                </a:solidFill>
                <a:latin typeface="Open Sans"/>
                <a:ea typeface="+mn-ea"/>
                <a:cs typeface="Open Sans"/>
              </a:defRPr>
            </a:lvl3pPr>
            <a:lvl4pPr>
              <a:defRPr lang="de-CH" sz="1400" kern="1200" dirty="0" smtClean="0">
                <a:solidFill>
                  <a:schemeClr val="tx2"/>
                </a:solidFill>
                <a:latin typeface="Open Sans"/>
                <a:ea typeface="+mn-ea"/>
                <a:cs typeface="Open Sans"/>
              </a:defRPr>
            </a:lvl4pPr>
          </a:lstStyle>
          <a:p>
            <a:pPr lvl="0"/>
            <a:r>
              <a:rPr lang="de-CH" dirty="0"/>
              <a:t>Mastertextformat bearbeiten</a:t>
            </a:r>
          </a:p>
          <a:p>
            <a:pPr lvl="1"/>
            <a:r>
              <a:rPr lang="de-CH" dirty="0"/>
              <a:t>Zweite Ebene</a:t>
            </a:r>
          </a:p>
          <a:p>
            <a:pPr lvl="2"/>
            <a:r>
              <a:rPr lang="de-CH" dirty="0"/>
              <a:t>Dritte Ebene</a:t>
            </a:r>
          </a:p>
          <a:p>
            <a:pPr lvl="3"/>
            <a:r>
              <a:rPr lang="de-CH" dirty="0"/>
              <a:t>Vierte Ebene </a:t>
            </a:r>
          </a:p>
          <a:p>
            <a:pPr lvl="3"/>
            <a:endParaRPr lang="de-CH" dirty="0"/>
          </a:p>
        </p:txBody>
      </p:sp>
      <p:sp>
        <p:nvSpPr>
          <p:cNvPr id="10" name="Fußzeilenplatzhalter 4"/>
          <p:cNvSpPr>
            <a:spLocks noGrp="1"/>
          </p:cNvSpPr>
          <p:nvPr>
            <p:ph type="ftr" sz="quarter" idx="3"/>
          </p:nvPr>
        </p:nvSpPr>
        <p:spPr>
          <a:xfrm>
            <a:off x="6083300" y="5296959"/>
            <a:ext cx="2129385" cy="304271"/>
          </a:xfrm>
          <a:prstGeom prst="rect">
            <a:avLst/>
          </a:prstGeom>
        </p:spPr>
        <p:txBody>
          <a:bodyPr vert="horz" lIns="91440" tIns="45720" rIns="0" bIns="45720" rtlCol="0" anchor="ctr"/>
          <a:lstStyle>
            <a:lvl1pPr algn="r">
              <a:defRPr sz="800">
                <a:solidFill>
                  <a:schemeClr val="tx1">
                    <a:tint val="75000"/>
                  </a:schemeClr>
                </a:solidFill>
                <a:latin typeface="Open Sans"/>
                <a:cs typeface="Open Sans"/>
              </a:defRPr>
            </a:lvl1pPr>
          </a:lstStyle>
          <a:p>
            <a:r>
              <a:rPr lang="de-DE" b="1" dirty="0"/>
              <a:t>4net</a:t>
            </a:r>
            <a:r>
              <a:rPr lang="de-DE" dirty="0"/>
              <a:t> IT-Lösungen für Ihren Erfolg  |  </a:t>
            </a:r>
          </a:p>
        </p:txBody>
      </p:sp>
      <p:sp>
        <p:nvSpPr>
          <p:cNvPr id="12" name="Foliennummernplatzhalter 5"/>
          <p:cNvSpPr>
            <a:spLocks noGrp="1"/>
          </p:cNvSpPr>
          <p:nvPr>
            <p:ph type="sldNum" sz="quarter" idx="4"/>
          </p:nvPr>
        </p:nvSpPr>
        <p:spPr>
          <a:xfrm>
            <a:off x="8271936" y="5296959"/>
            <a:ext cx="482600" cy="304271"/>
          </a:xfrm>
          <a:prstGeom prst="rect">
            <a:avLst/>
          </a:prstGeom>
          <a:noFill/>
        </p:spPr>
        <p:txBody>
          <a:bodyPr vert="horz" lIns="0" tIns="45720" rIns="91440" bIns="45720" rtlCol="0" anchor="ctr"/>
          <a:lstStyle>
            <a:lvl1pPr algn="l">
              <a:defRPr sz="800" baseline="0">
                <a:solidFill>
                  <a:schemeClr val="tx1">
                    <a:tint val="75000"/>
                  </a:schemeClr>
                </a:solidFill>
                <a:latin typeface="Open Sans"/>
                <a:cs typeface="Open Sans"/>
              </a:defRPr>
            </a:lvl1pPr>
          </a:lstStyle>
          <a:p>
            <a:fld id="{6C59C8A4-9861-FF49-A9A9-985EA076E9B2}" type="slidenum">
              <a:rPr lang="de-DE" smtClean="0"/>
              <a:pPr/>
              <a:t>‹Nr.›</a:t>
            </a:fld>
            <a:endParaRPr lang="de-DE" dirty="0"/>
          </a:p>
        </p:txBody>
      </p:sp>
      <p:sp>
        <p:nvSpPr>
          <p:cNvPr id="7" name="Interaktive Schaltfläche: Anpassen 6">
            <a:hlinkClick r:id="" action="ppaction://noaction" highlightClick="1"/>
          </p:cNvPr>
          <p:cNvSpPr/>
          <p:nvPr userDrawn="1"/>
        </p:nvSpPr>
        <p:spPr>
          <a:xfrm>
            <a:off x="508000" y="211667"/>
            <a:ext cx="1126067" cy="448733"/>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63112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pic>
        <p:nvPicPr>
          <p:cNvPr id="5" name="Bild 4" descr="basi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el 1"/>
          <p:cNvSpPr>
            <a:spLocks noGrp="1"/>
          </p:cNvSpPr>
          <p:nvPr>
            <p:ph type="title"/>
          </p:nvPr>
        </p:nvSpPr>
        <p:spPr>
          <a:xfrm>
            <a:off x="3263905" y="452964"/>
            <a:ext cx="5359400" cy="952500"/>
          </a:xfrm>
        </p:spPr>
        <p:txBody>
          <a:bodyPr/>
          <a:lstStyle>
            <a:lvl1pPr>
              <a:defRPr>
                <a:solidFill>
                  <a:srgbClr val="FFFFFF"/>
                </a:solidFill>
              </a:defRPr>
            </a:lvl1pPr>
          </a:lstStyle>
          <a:p>
            <a:r>
              <a:rPr lang="de-CH" dirty="0"/>
              <a:t>Mastertitelformat bearbeiten</a:t>
            </a:r>
            <a:endParaRPr lang="de-DE" dirty="0"/>
          </a:p>
        </p:txBody>
      </p:sp>
      <p:sp>
        <p:nvSpPr>
          <p:cNvPr id="3" name="Inhaltsplatzhalter 2"/>
          <p:cNvSpPr>
            <a:spLocks noGrp="1"/>
          </p:cNvSpPr>
          <p:nvPr>
            <p:ph idx="1" hasCustomPrompt="1"/>
          </p:nvPr>
        </p:nvSpPr>
        <p:spPr>
          <a:xfrm>
            <a:off x="3276599" y="1591731"/>
            <a:ext cx="4758267" cy="3479802"/>
          </a:xfrm>
        </p:spPr>
        <p:txBody>
          <a:bodyPr>
            <a:noAutofit/>
          </a:bodyPr>
          <a:lstStyle>
            <a:lvl1pPr>
              <a:spcAft>
                <a:spcPts val="0"/>
              </a:spcAft>
              <a:defRPr>
                <a:solidFill>
                  <a:schemeClr val="tx2"/>
                </a:solidFill>
              </a:defRPr>
            </a:lvl1pPr>
            <a:lvl2pPr>
              <a:spcAft>
                <a:spcPts val="0"/>
              </a:spcAft>
              <a:defRPr>
                <a:solidFill>
                  <a:schemeClr val="tx2"/>
                </a:solidFill>
              </a:defRPr>
            </a:lvl2pPr>
            <a:lvl3pPr>
              <a:defRPr lang="de-CH" sz="1400" kern="1200" dirty="0" smtClean="0">
                <a:solidFill>
                  <a:schemeClr val="tx2"/>
                </a:solidFill>
                <a:latin typeface="Open Sans"/>
                <a:ea typeface="+mn-ea"/>
                <a:cs typeface="Open Sans"/>
              </a:defRPr>
            </a:lvl3pPr>
            <a:lvl4pPr marL="1616075" indent="-228600">
              <a:defRPr lang="de-CH" sz="1400" kern="1200" dirty="0" smtClean="0">
                <a:solidFill>
                  <a:schemeClr val="tx2"/>
                </a:solidFill>
                <a:latin typeface="Open Sans"/>
                <a:ea typeface="+mn-ea"/>
                <a:cs typeface="Open Sans"/>
              </a:defRPr>
            </a:lvl4pPr>
            <a:lvl5pPr marL="1828800" indent="0">
              <a:buNone/>
              <a:defRPr baseline="0"/>
            </a:lvl5pPr>
          </a:lstStyle>
          <a:p>
            <a:pPr lvl="0"/>
            <a:r>
              <a:rPr lang="de-CH" dirty="0"/>
              <a:t>Mastertextformat bearbeiten</a:t>
            </a:r>
          </a:p>
          <a:p>
            <a:pPr lvl="1"/>
            <a:r>
              <a:rPr lang="de-CH" dirty="0"/>
              <a:t>Zweite Ebene</a:t>
            </a:r>
          </a:p>
          <a:p>
            <a:pPr lvl="2"/>
            <a:r>
              <a:rPr lang="de-CH" dirty="0"/>
              <a:t>Dritte Ebene</a:t>
            </a:r>
          </a:p>
          <a:p>
            <a:pPr lvl="3"/>
            <a:r>
              <a:rPr lang="de-CH" dirty="0"/>
              <a:t>Vierte Ebene </a:t>
            </a:r>
          </a:p>
          <a:p>
            <a:pPr lvl="4"/>
            <a:endParaRPr lang="de-CH" dirty="0"/>
          </a:p>
        </p:txBody>
      </p:sp>
      <p:sp>
        <p:nvSpPr>
          <p:cNvPr id="12" name="Foliennummernplatzhalter 5"/>
          <p:cNvSpPr>
            <a:spLocks noGrp="1"/>
          </p:cNvSpPr>
          <p:nvPr>
            <p:ph type="sldNum" sz="quarter" idx="4"/>
          </p:nvPr>
        </p:nvSpPr>
        <p:spPr>
          <a:xfrm>
            <a:off x="8271936" y="5296959"/>
            <a:ext cx="482600" cy="304271"/>
          </a:xfrm>
          <a:prstGeom prst="rect">
            <a:avLst/>
          </a:prstGeom>
          <a:noFill/>
        </p:spPr>
        <p:txBody>
          <a:bodyPr vert="horz" lIns="0" tIns="45720" rIns="91440" bIns="45720" rtlCol="0" anchor="ctr"/>
          <a:lstStyle>
            <a:lvl1pPr algn="l">
              <a:defRPr sz="800" baseline="0">
                <a:solidFill>
                  <a:schemeClr val="tx1">
                    <a:tint val="75000"/>
                  </a:schemeClr>
                </a:solidFill>
                <a:latin typeface="Open Sans"/>
                <a:cs typeface="Open Sans"/>
              </a:defRPr>
            </a:lvl1pPr>
          </a:lstStyle>
          <a:p>
            <a:fld id="{6C59C8A4-9861-FF49-A9A9-985EA076E9B2}" type="slidenum">
              <a:rPr lang="de-DE" smtClean="0"/>
              <a:pPr/>
              <a:t>‹Nr.›</a:t>
            </a:fld>
            <a:endParaRPr lang="de-DE" dirty="0"/>
          </a:p>
        </p:txBody>
      </p:sp>
      <p:sp>
        <p:nvSpPr>
          <p:cNvPr id="10" name="Fußzeilenplatzhalter 4"/>
          <p:cNvSpPr>
            <a:spLocks noGrp="1"/>
          </p:cNvSpPr>
          <p:nvPr>
            <p:ph type="ftr" sz="quarter" idx="3"/>
          </p:nvPr>
        </p:nvSpPr>
        <p:spPr>
          <a:xfrm>
            <a:off x="6172200" y="5296959"/>
            <a:ext cx="2040485" cy="304271"/>
          </a:xfrm>
          <a:prstGeom prst="rect">
            <a:avLst/>
          </a:prstGeom>
        </p:spPr>
        <p:txBody>
          <a:bodyPr vert="horz" lIns="91440" tIns="45720" rIns="0" bIns="45720" rtlCol="0" anchor="ctr"/>
          <a:lstStyle>
            <a:lvl1pPr algn="r">
              <a:defRPr sz="800">
                <a:solidFill>
                  <a:schemeClr val="tx1">
                    <a:tint val="75000"/>
                  </a:schemeClr>
                </a:solidFill>
                <a:latin typeface="Open Sans"/>
                <a:cs typeface="Open Sans"/>
              </a:defRPr>
            </a:lvl1pPr>
          </a:lstStyle>
          <a:p>
            <a:r>
              <a:rPr lang="de-DE" b="1" dirty="0"/>
              <a:t>4net</a:t>
            </a:r>
            <a:r>
              <a:rPr lang="de-DE" dirty="0"/>
              <a:t> IT-Lösungen für Ihren Erfolg  |  </a:t>
            </a:r>
          </a:p>
        </p:txBody>
      </p:sp>
      <p:sp>
        <p:nvSpPr>
          <p:cNvPr id="7" name="Interaktive Schaltfläche: Anpassen 6">
            <a:hlinkClick r:id="" action="ppaction://noaction" highlightClick="1"/>
          </p:cNvPr>
          <p:cNvSpPr/>
          <p:nvPr userDrawn="1"/>
        </p:nvSpPr>
        <p:spPr>
          <a:xfrm>
            <a:off x="508000" y="211667"/>
            <a:ext cx="1126067" cy="448733"/>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45761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loud">
    <p:spTree>
      <p:nvGrpSpPr>
        <p:cNvPr id="1" name=""/>
        <p:cNvGrpSpPr/>
        <p:nvPr/>
      </p:nvGrpSpPr>
      <p:grpSpPr>
        <a:xfrm>
          <a:off x="0" y="0"/>
          <a:ext cx="0" cy="0"/>
          <a:chOff x="0" y="0"/>
          <a:chExt cx="0" cy="0"/>
        </a:xfrm>
      </p:grpSpPr>
      <p:pic>
        <p:nvPicPr>
          <p:cNvPr id="4" name="Bild 3" descr="cloud_neu.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14" name="Rechteck 13"/>
          <p:cNvSpPr/>
          <p:nvPr userDrawn="1"/>
        </p:nvSpPr>
        <p:spPr>
          <a:xfrm>
            <a:off x="2633135" y="1261535"/>
            <a:ext cx="6510865" cy="40438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effectLst/>
            </a:endParaRPr>
          </a:p>
        </p:txBody>
      </p:sp>
      <p:sp>
        <p:nvSpPr>
          <p:cNvPr id="2" name="Titel 1"/>
          <p:cNvSpPr>
            <a:spLocks noGrp="1"/>
          </p:cNvSpPr>
          <p:nvPr>
            <p:ph type="title"/>
          </p:nvPr>
        </p:nvSpPr>
        <p:spPr>
          <a:xfrm>
            <a:off x="3263905" y="452964"/>
            <a:ext cx="5359400" cy="952500"/>
          </a:xfrm>
        </p:spPr>
        <p:txBody>
          <a:bodyPr/>
          <a:lstStyle>
            <a:lvl1pPr>
              <a:defRPr>
                <a:solidFill>
                  <a:srgbClr val="FFFFFF"/>
                </a:solidFill>
              </a:defRPr>
            </a:lvl1pPr>
          </a:lstStyle>
          <a:p>
            <a:r>
              <a:rPr lang="de-CH" dirty="0"/>
              <a:t>Mastertitelformat bearbeiten</a:t>
            </a:r>
            <a:endParaRPr lang="de-DE" dirty="0"/>
          </a:p>
        </p:txBody>
      </p:sp>
      <p:sp>
        <p:nvSpPr>
          <p:cNvPr id="3" name="Inhaltsplatzhalter 2"/>
          <p:cNvSpPr>
            <a:spLocks noGrp="1"/>
          </p:cNvSpPr>
          <p:nvPr>
            <p:ph idx="1" hasCustomPrompt="1"/>
          </p:nvPr>
        </p:nvSpPr>
        <p:spPr>
          <a:xfrm>
            <a:off x="3276599" y="1591731"/>
            <a:ext cx="4758267" cy="3479802"/>
          </a:xfrm>
        </p:spPr>
        <p:txBody>
          <a:bodyPr/>
          <a:lstStyle>
            <a:lvl1pPr>
              <a:defRPr>
                <a:solidFill>
                  <a:schemeClr val="tx2"/>
                </a:solidFill>
              </a:defRPr>
            </a:lvl1pPr>
            <a:lvl2pPr algn="l" defTabSz="457200" rtl="0" eaLnBrk="1" latinLnBrk="0" hangingPunct="1">
              <a:lnSpc>
                <a:spcPts val="1800"/>
              </a:lnSpc>
              <a:spcBef>
                <a:spcPts val="0"/>
              </a:spcBef>
              <a:defRPr lang="de-CH" sz="1400" kern="1200" dirty="0" smtClean="0">
                <a:solidFill>
                  <a:schemeClr val="tx2"/>
                </a:solidFill>
                <a:latin typeface="Open Sans"/>
                <a:ea typeface="+mn-ea"/>
                <a:cs typeface="Open Sans"/>
              </a:defRPr>
            </a:lvl2pPr>
            <a:lvl3pPr marL="1163638" indent="-263525" algn="l" defTabSz="457200" rtl="0" eaLnBrk="1" latinLnBrk="0" hangingPunct="1">
              <a:lnSpc>
                <a:spcPts val="1800"/>
              </a:lnSpc>
              <a:spcBef>
                <a:spcPts val="0"/>
              </a:spcBef>
              <a:buFont typeface="Wingdings" panose="05000000000000000000" pitchFamily="2" charset="2"/>
              <a:buChar char="§"/>
              <a:defRPr lang="de-CH" sz="1400" kern="1200" dirty="0" smtClean="0">
                <a:solidFill>
                  <a:schemeClr val="tx2"/>
                </a:solidFill>
                <a:latin typeface="Open Sans"/>
                <a:ea typeface="+mn-ea"/>
                <a:cs typeface="Open Sans"/>
              </a:defRPr>
            </a:lvl3pPr>
            <a:lvl4pPr marL="1616075" indent="-228600" algn="l" defTabSz="457200" rtl="0" eaLnBrk="1" latinLnBrk="0" hangingPunct="1">
              <a:lnSpc>
                <a:spcPts val="1800"/>
              </a:lnSpc>
              <a:spcBef>
                <a:spcPts val="0"/>
              </a:spcBef>
              <a:buFont typeface="Symbol" panose="05050102010706020507" pitchFamily="18" charset="2"/>
              <a:buChar char="-"/>
              <a:defRPr lang="de-CH" sz="1400" kern="1200" dirty="0" smtClean="0">
                <a:solidFill>
                  <a:schemeClr val="tx2"/>
                </a:solidFill>
                <a:latin typeface="Open Sans"/>
                <a:ea typeface="+mn-ea"/>
                <a:cs typeface="Open Sans"/>
              </a:defRPr>
            </a:lvl4pPr>
            <a:lvl5pPr marL="1828800" indent="0">
              <a:buNone/>
              <a:defRPr/>
            </a:lvl5pPr>
          </a:lstStyle>
          <a:p>
            <a:pPr lvl="0"/>
            <a:r>
              <a:rPr lang="de-CH" dirty="0"/>
              <a:t>Mastertextformat bearbeiten</a:t>
            </a:r>
          </a:p>
          <a:p>
            <a:pPr lvl="1"/>
            <a:r>
              <a:rPr lang="de-CH" dirty="0"/>
              <a:t>Zweite Ebene</a:t>
            </a:r>
          </a:p>
          <a:p>
            <a:pPr lvl="2"/>
            <a:r>
              <a:rPr lang="de-CH" dirty="0"/>
              <a:t>Dritte Ebene</a:t>
            </a:r>
          </a:p>
          <a:p>
            <a:pPr lvl="3"/>
            <a:r>
              <a:rPr lang="de-CH" dirty="0"/>
              <a:t>Vierte Ebene</a:t>
            </a:r>
          </a:p>
          <a:p>
            <a:pPr lvl="2"/>
            <a:endParaRPr lang="de-CH" dirty="0"/>
          </a:p>
        </p:txBody>
      </p:sp>
      <p:sp>
        <p:nvSpPr>
          <p:cNvPr id="12" name="Foliennummernplatzhalter 5"/>
          <p:cNvSpPr>
            <a:spLocks noGrp="1"/>
          </p:cNvSpPr>
          <p:nvPr>
            <p:ph type="sldNum" sz="quarter" idx="4"/>
          </p:nvPr>
        </p:nvSpPr>
        <p:spPr>
          <a:xfrm>
            <a:off x="8271936" y="5296959"/>
            <a:ext cx="482600" cy="304271"/>
          </a:xfrm>
          <a:prstGeom prst="rect">
            <a:avLst/>
          </a:prstGeom>
          <a:noFill/>
        </p:spPr>
        <p:txBody>
          <a:bodyPr vert="horz" lIns="0" tIns="45720" rIns="91440" bIns="45720" rtlCol="0" anchor="ctr"/>
          <a:lstStyle>
            <a:lvl1pPr algn="l">
              <a:defRPr sz="800" baseline="0">
                <a:solidFill>
                  <a:schemeClr val="tx1">
                    <a:tint val="75000"/>
                  </a:schemeClr>
                </a:solidFill>
                <a:latin typeface="Open Sans"/>
                <a:cs typeface="Open Sans"/>
              </a:defRPr>
            </a:lvl1pPr>
          </a:lstStyle>
          <a:p>
            <a:fld id="{6C59C8A4-9861-FF49-A9A9-985EA076E9B2}" type="slidenum">
              <a:rPr lang="de-DE" smtClean="0"/>
              <a:pPr/>
              <a:t>‹Nr.›</a:t>
            </a:fld>
            <a:endParaRPr lang="de-DE" dirty="0"/>
          </a:p>
        </p:txBody>
      </p:sp>
      <p:sp>
        <p:nvSpPr>
          <p:cNvPr id="17" name="Fußzeilenplatzhalter 4"/>
          <p:cNvSpPr>
            <a:spLocks noGrp="1"/>
          </p:cNvSpPr>
          <p:nvPr>
            <p:ph type="ftr" sz="quarter" idx="3"/>
          </p:nvPr>
        </p:nvSpPr>
        <p:spPr>
          <a:xfrm>
            <a:off x="6172200" y="5296959"/>
            <a:ext cx="2040485" cy="304271"/>
          </a:xfrm>
          <a:prstGeom prst="rect">
            <a:avLst/>
          </a:prstGeom>
        </p:spPr>
        <p:txBody>
          <a:bodyPr vert="horz" lIns="91440" tIns="45720" rIns="0" bIns="45720" rtlCol="0" anchor="ctr"/>
          <a:lstStyle>
            <a:lvl1pPr algn="r">
              <a:defRPr sz="800">
                <a:solidFill>
                  <a:schemeClr val="tx1">
                    <a:tint val="75000"/>
                  </a:schemeClr>
                </a:solidFill>
                <a:latin typeface="Open Sans"/>
                <a:cs typeface="Open Sans"/>
              </a:defRPr>
            </a:lvl1pPr>
          </a:lstStyle>
          <a:p>
            <a:r>
              <a:rPr lang="de-DE" b="1" dirty="0"/>
              <a:t>4net</a:t>
            </a:r>
            <a:r>
              <a:rPr lang="de-DE" dirty="0"/>
              <a:t> IT-Lösungen für Ihren Erfolg  |  </a:t>
            </a:r>
          </a:p>
        </p:txBody>
      </p:sp>
    </p:spTree>
    <p:extLst>
      <p:ext uri="{BB962C8B-B14F-4D97-AF65-F5344CB8AC3E}">
        <p14:creationId xmlns:p14="http://schemas.microsoft.com/office/powerpoint/2010/main" val="1656313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ecurity &amp; network">
    <p:spTree>
      <p:nvGrpSpPr>
        <p:cNvPr id="1" name=""/>
        <p:cNvGrpSpPr/>
        <p:nvPr/>
      </p:nvGrpSpPr>
      <p:grpSpPr>
        <a:xfrm>
          <a:off x="0" y="0"/>
          <a:ext cx="0" cy="0"/>
          <a:chOff x="0" y="0"/>
          <a:chExt cx="0" cy="0"/>
        </a:xfrm>
      </p:grpSpPr>
      <p:pic>
        <p:nvPicPr>
          <p:cNvPr id="4" name="Bild 3" descr="security_neu.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14" name="Rechteck 13"/>
          <p:cNvSpPr/>
          <p:nvPr userDrawn="1"/>
        </p:nvSpPr>
        <p:spPr>
          <a:xfrm>
            <a:off x="2633135" y="1261535"/>
            <a:ext cx="6510865" cy="40438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effectLst/>
            </a:endParaRPr>
          </a:p>
        </p:txBody>
      </p:sp>
      <p:sp>
        <p:nvSpPr>
          <p:cNvPr id="2" name="Titel 1"/>
          <p:cNvSpPr>
            <a:spLocks noGrp="1"/>
          </p:cNvSpPr>
          <p:nvPr>
            <p:ph type="title"/>
          </p:nvPr>
        </p:nvSpPr>
        <p:spPr>
          <a:xfrm>
            <a:off x="3263905" y="452964"/>
            <a:ext cx="5359400" cy="952500"/>
          </a:xfrm>
        </p:spPr>
        <p:txBody>
          <a:bodyPr/>
          <a:lstStyle>
            <a:lvl1pPr>
              <a:defRPr>
                <a:solidFill>
                  <a:srgbClr val="FFFFFF"/>
                </a:solidFill>
              </a:defRPr>
            </a:lvl1pPr>
          </a:lstStyle>
          <a:p>
            <a:r>
              <a:rPr lang="de-CH" dirty="0"/>
              <a:t>Mastertitelformat bearbeiten</a:t>
            </a:r>
            <a:endParaRPr lang="de-DE" dirty="0"/>
          </a:p>
        </p:txBody>
      </p:sp>
      <p:sp>
        <p:nvSpPr>
          <p:cNvPr id="3" name="Inhaltsplatzhalter 2"/>
          <p:cNvSpPr>
            <a:spLocks noGrp="1"/>
          </p:cNvSpPr>
          <p:nvPr>
            <p:ph idx="1" hasCustomPrompt="1"/>
          </p:nvPr>
        </p:nvSpPr>
        <p:spPr>
          <a:xfrm>
            <a:off x="3276599" y="1591731"/>
            <a:ext cx="4758267" cy="3479802"/>
          </a:xfrm>
        </p:spPr>
        <p:txBody>
          <a:bodyPr/>
          <a:lstStyle>
            <a:lvl1pPr>
              <a:defRPr>
                <a:solidFill>
                  <a:schemeClr val="tx2"/>
                </a:solidFill>
              </a:defRPr>
            </a:lvl1pPr>
            <a:lvl2pPr>
              <a:defRPr>
                <a:solidFill>
                  <a:schemeClr val="tx2"/>
                </a:solidFill>
              </a:defRPr>
            </a:lvl2pPr>
            <a:lvl3pPr>
              <a:defRPr lang="de-CH" sz="1400" kern="1200" dirty="0" smtClean="0">
                <a:solidFill>
                  <a:schemeClr val="tx2"/>
                </a:solidFill>
                <a:latin typeface="Open Sans"/>
                <a:ea typeface="+mn-ea"/>
                <a:cs typeface="Open Sans"/>
              </a:defRPr>
            </a:lvl3pPr>
            <a:lvl4pPr>
              <a:defRPr lang="de-CH" sz="1400" kern="1200" dirty="0" smtClean="0">
                <a:solidFill>
                  <a:schemeClr val="tx2"/>
                </a:solidFill>
                <a:latin typeface="Open Sans"/>
                <a:ea typeface="+mn-ea"/>
                <a:cs typeface="Open Sans"/>
              </a:defRPr>
            </a:lvl4pPr>
          </a:lstStyle>
          <a:p>
            <a:pPr lvl="0"/>
            <a:r>
              <a:rPr lang="de-CH" dirty="0"/>
              <a:t>Mastertextformat bearbeiten</a:t>
            </a:r>
          </a:p>
          <a:p>
            <a:pPr lvl="1"/>
            <a:r>
              <a:rPr lang="de-CH" dirty="0"/>
              <a:t>Zweite Ebene</a:t>
            </a:r>
          </a:p>
          <a:p>
            <a:pPr lvl="2"/>
            <a:r>
              <a:rPr lang="de-CH" dirty="0"/>
              <a:t>Dritte Ebene</a:t>
            </a:r>
          </a:p>
          <a:p>
            <a:pPr lvl="3"/>
            <a:r>
              <a:rPr lang="de-CH" dirty="0"/>
              <a:t>Vierte Ebene </a:t>
            </a:r>
          </a:p>
        </p:txBody>
      </p:sp>
      <p:sp>
        <p:nvSpPr>
          <p:cNvPr id="12" name="Foliennummernplatzhalter 5"/>
          <p:cNvSpPr>
            <a:spLocks noGrp="1"/>
          </p:cNvSpPr>
          <p:nvPr>
            <p:ph type="sldNum" sz="quarter" idx="4"/>
          </p:nvPr>
        </p:nvSpPr>
        <p:spPr>
          <a:xfrm>
            <a:off x="8271936" y="5296959"/>
            <a:ext cx="482600" cy="304271"/>
          </a:xfrm>
          <a:prstGeom prst="rect">
            <a:avLst/>
          </a:prstGeom>
          <a:noFill/>
        </p:spPr>
        <p:txBody>
          <a:bodyPr vert="horz" lIns="0" tIns="45720" rIns="91440" bIns="45720" rtlCol="0" anchor="ctr"/>
          <a:lstStyle>
            <a:lvl1pPr algn="l">
              <a:defRPr sz="800" baseline="0">
                <a:solidFill>
                  <a:schemeClr val="tx1">
                    <a:tint val="75000"/>
                  </a:schemeClr>
                </a:solidFill>
                <a:latin typeface="Open Sans"/>
                <a:cs typeface="Open Sans"/>
              </a:defRPr>
            </a:lvl1pPr>
          </a:lstStyle>
          <a:p>
            <a:fld id="{6C59C8A4-9861-FF49-A9A9-985EA076E9B2}" type="slidenum">
              <a:rPr lang="de-DE" smtClean="0"/>
              <a:pPr/>
              <a:t>‹Nr.›</a:t>
            </a:fld>
            <a:endParaRPr lang="de-DE" dirty="0"/>
          </a:p>
        </p:txBody>
      </p:sp>
      <p:sp>
        <p:nvSpPr>
          <p:cNvPr id="17" name="Fußzeilenplatzhalter 4"/>
          <p:cNvSpPr>
            <a:spLocks noGrp="1"/>
          </p:cNvSpPr>
          <p:nvPr>
            <p:ph type="ftr" sz="quarter" idx="3"/>
          </p:nvPr>
        </p:nvSpPr>
        <p:spPr>
          <a:xfrm>
            <a:off x="6172200" y="5296959"/>
            <a:ext cx="2040485" cy="304271"/>
          </a:xfrm>
          <a:prstGeom prst="rect">
            <a:avLst/>
          </a:prstGeom>
        </p:spPr>
        <p:txBody>
          <a:bodyPr vert="horz" lIns="91440" tIns="45720" rIns="0" bIns="45720" rtlCol="0" anchor="ctr"/>
          <a:lstStyle>
            <a:lvl1pPr algn="r">
              <a:defRPr sz="800">
                <a:solidFill>
                  <a:schemeClr val="tx1">
                    <a:tint val="75000"/>
                  </a:schemeClr>
                </a:solidFill>
                <a:latin typeface="Open Sans"/>
                <a:cs typeface="Open Sans"/>
              </a:defRPr>
            </a:lvl1pPr>
          </a:lstStyle>
          <a:p>
            <a:r>
              <a:rPr lang="de-DE" b="1" dirty="0"/>
              <a:t>4net</a:t>
            </a:r>
            <a:r>
              <a:rPr lang="de-DE" dirty="0"/>
              <a:t> IT-Lösungen für Ihren Erfolg  |  </a:t>
            </a:r>
          </a:p>
        </p:txBody>
      </p:sp>
    </p:spTree>
    <p:extLst>
      <p:ext uri="{BB962C8B-B14F-4D97-AF65-F5344CB8AC3E}">
        <p14:creationId xmlns:p14="http://schemas.microsoft.com/office/powerpoint/2010/main" val="19798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it systems">
    <p:spTree>
      <p:nvGrpSpPr>
        <p:cNvPr id="1" name=""/>
        <p:cNvGrpSpPr/>
        <p:nvPr/>
      </p:nvGrpSpPr>
      <p:grpSpPr>
        <a:xfrm>
          <a:off x="0" y="0"/>
          <a:ext cx="0" cy="0"/>
          <a:chOff x="0" y="0"/>
          <a:chExt cx="0" cy="0"/>
        </a:xfrm>
      </p:grpSpPr>
      <p:pic>
        <p:nvPicPr>
          <p:cNvPr id="5" name="Bild 4" descr="IT systems neu.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14" name="Rechteck 13"/>
          <p:cNvSpPr/>
          <p:nvPr userDrawn="1"/>
        </p:nvSpPr>
        <p:spPr>
          <a:xfrm>
            <a:off x="2633135" y="1261535"/>
            <a:ext cx="6510865" cy="40438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effectLst/>
            </a:endParaRPr>
          </a:p>
        </p:txBody>
      </p:sp>
      <p:sp>
        <p:nvSpPr>
          <p:cNvPr id="2" name="Titel 1"/>
          <p:cNvSpPr>
            <a:spLocks noGrp="1"/>
          </p:cNvSpPr>
          <p:nvPr>
            <p:ph type="title"/>
          </p:nvPr>
        </p:nvSpPr>
        <p:spPr>
          <a:xfrm>
            <a:off x="3263905" y="452964"/>
            <a:ext cx="5359400" cy="952500"/>
          </a:xfrm>
        </p:spPr>
        <p:txBody>
          <a:bodyPr/>
          <a:lstStyle>
            <a:lvl1pPr>
              <a:defRPr>
                <a:solidFill>
                  <a:srgbClr val="FFFFFF"/>
                </a:solidFill>
              </a:defRPr>
            </a:lvl1pPr>
          </a:lstStyle>
          <a:p>
            <a:r>
              <a:rPr lang="de-CH" dirty="0"/>
              <a:t>Mastertitelformat bearbeiten</a:t>
            </a:r>
            <a:endParaRPr lang="de-DE" dirty="0"/>
          </a:p>
        </p:txBody>
      </p:sp>
      <p:sp>
        <p:nvSpPr>
          <p:cNvPr id="3" name="Inhaltsplatzhalter 2"/>
          <p:cNvSpPr>
            <a:spLocks noGrp="1"/>
          </p:cNvSpPr>
          <p:nvPr>
            <p:ph idx="1" hasCustomPrompt="1"/>
          </p:nvPr>
        </p:nvSpPr>
        <p:spPr>
          <a:xfrm>
            <a:off x="3276599" y="1591731"/>
            <a:ext cx="4758267" cy="3479802"/>
          </a:xfrm>
        </p:spPr>
        <p:txBody>
          <a:bodyPr/>
          <a:lstStyle>
            <a:lvl1pPr>
              <a:defRPr>
                <a:solidFill>
                  <a:schemeClr val="tx2"/>
                </a:solidFill>
              </a:defRPr>
            </a:lvl1pPr>
            <a:lvl2pPr>
              <a:defRPr>
                <a:solidFill>
                  <a:schemeClr val="tx2"/>
                </a:solidFill>
              </a:defRPr>
            </a:lvl2pPr>
            <a:lvl3pPr>
              <a:defRPr lang="de-CH" sz="1400" kern="1200" dirty="0" smtClean="0">
                <a:solidFill>
                  <a:schemeClr val="tx2"/>
                </a:solidFill>
                <a:latin typeface="Open Sans"/>
                <a:ea typeface="+mn-ea"/>
                <a:cs typeface="Open Sans"/>
              </a:defRPr>
            </a:lvl3pPr>
            <a:lvl4pPr>
              <a:defRPr lang="de-CH" sz="1400" kern="1200" dirty="0" smtClean="0">
                <a:solidFill>
                  <a:schemeClr val="tx2"/>
                </a:solidFill>
                <a:latin typeface="Open Sans"/>
                <a:ea typeface="+mn-ea"/>
                <a:cs typeface="Open Sans"/>
              </a:defRPr>
            </a:lvl4pPr>
          </a:lstStyle>
          <a:p>
            <a:pPr lvl="0"/>
            <a:r>
              <a:rPr lang="de-CH" dirty="0"/>
              <a:t>Mastertextformat bearbeiten</a:t>
            </a:r>
          </a:p>
          <a:p>
            <a:pPr lvl="1"/>
            <a:r>
              <a:rPr lang="de-CH" dirty="0"/>
              <a:t>Zweite Ebene</a:t>
            </a:r>
          </a:p>
          <a:p>
            <a:pPr lvl="2"/>
            <a:r>
              <a:rPr lang="de-CH" dirty="0"/>
              <a:t>Dritte Ebene</a:t>
            </a:r>
          </a:p>
          <a:p>
            <a:pPr lvl="3"/>
            <a:r>
              <a:rPr lang="de-CH" dirty="0"/>
              <a:t>Vierte Ebene </a:t>
            </a:r>
          </a:p>
        </p:txBody>
      </p:sp>
      <p:sp>
        <p:nvSpPr>
          <p:cNvPr id="12" name="Foliennummernplatzhalter 5"/>
          <p:cNvSpPr>
            <a:spLocks noGrp="1"/>
          </p:cNvSpPr>
          <p:nvPr>
            <p:ph type="sldNum" sz="quarter" idx="4"/>
          </p:nvPr>
        </p:nvSpPr>
        <p:spPr>
          <a:xfrm>
            <a:off x="8271936" y="5296959"/>
            <a:ext cx="482600" cy="304271"/>
          </a:xfrm>
          <a:prstGeom prst="rect">
            <a:avLst/>
          </a:prstGeom>
          <a:noFill/>
        </p:spPr>
        <p:txBody>
          <a:bodyPr vert="horz" lIns="0" tIns="45720" rIns="91440" bIns="45720" rtlCol="0" anchor="ctr"/>
          <a:lstStyle>
            <a:lvl1pPr algn="l">
              <a:defRPr sz="800" baseline="0">
                <a:solidFill>
                  <a:schemeClr val="tx1">
                    <a:tint val="75000"/>
                  </a:schemeClr>
                </a:solidFill>
                <a:latin typeface="Open Sans"/>
                <a:cs typeface="Open Sans"/>
              </a:defRPr>
            </a:lvl1pPr>
          </a:lstStyle>
          <a:p>
            <a:fld id="{6C59C8A4-9861-FF49-A9A9-985EA076E9B2}" type="slidenum">
              <a:rPr lang="de-DE" smtClean="0"/>
              <a:pPr/>
              <a:t>‹Nr.›</a:t>
            </a:fld>
            <a:endParaRPr lang="de-DE" dirty="0"/>
          </a:p>
        </p:txBody>
      </p:sp>
      <p:sp>
        <p:nvSpPr>
          <p:cNvPr id="17" name="Fußzeilenplatzhalter 4"/>
          <p:cNvSpPr>
            <a:spLocks noGrp="1"/>
          </p:cNvSpPr>
          <p:nvPr>
            <p:ph type="ftr" sz="quarter" idx="3"/>
          </p:nvPr>
        </p:nvSpPr>
        <p:spPr>
          <a:xfrm>
            <a:off x="6172200" y="5296959"/>
            <a:ext cx="2040485" cy="304271"/>
          </a:xfrm>
          <a:prstGeom prst="rect">
            <a:avLst/>
          </a:prstGeom>
        </p:spPr>
        <p:txBody>
          <a:bodyPr vert="horz" lIns="91440" tIns="45720" rIns="0" bIns="45720" rtlCol="0" anchor="ctr"/>
          <a:lstStyle>
            <a:lvl1pPr algn="r">
              <a:defRPr sz="800">
                <a:solidFill>
                  <a:schemeClr val="tx1">
                    <a:tint val="75000"/>
                  </a:schemeClr>
                </a:solidFill>
                <a:latin typeface="Open Sans"/>
                <a:cs typeface="Open Sans"/>
              </a:defRPr>
            </a:lvl1pPr>
          </a:lstStyle>
          <a:p>
            <a:r>
              <a:rPr lang="de-DE" b="1" dirty="0"/>
              <a:t>4net</a:t>
            </a:r>
            <a:r>
              <a:rPr lang="de-DE" dirty="0"/>
              <a:t> IT-Lösungen für Ihren Erfolg  |  </a:t>
            </a:r>
          </a:p>
        </p:txBody>
      </p:sp>
    </p:spTree>
    <p:extLst>
      <p:ext uri="{BB962C8B-B14F-4D97-AF65-F5344CB8AC3E}">
        <p14:creationId xmlns:p14="http://schemas.microsoft.com/office/powerpoint/2010/main" val="1967622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dunkelblau weiss">
    <p:spTree>
      <p:nvGrpSpPr>
        <p:cNvPr id="1" name=""/>
        <p:cNvGrpSpPr/>
        <p:nvPr/>
      </p:nvGrpSpPr>
      <p:grpSpPr>
        <a:xfrm>
          <a:off x="0" y="0"/>
          <a:ext cx="0" cy="0"/>
          <a:chOff x="0" y="0"/>
          <a:chExt cx="0" cy="0"/>
        </a:xfrm>
      </p:grpSpPr>
      <p:pic>
        <p:nvPicPr>
          <p:cNvPr id="4" name="Bild 3" descr="basis_weis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14" name="Rechteck 13"/>
          <p:cNvSpPr/>
          <p:nvPr userDrawn="1"/>
        </p:nvSpPr>
        <p:spPr>
          <a:xfrm>
            <a:off x="2633135" y="1261535"/>
            <a:ext cx="6510865" cy="40438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effectLst/>
            </a:endParaRPr>
          </a:p>
        </p:txBody>
      </p:sp>
      <p:sp>
        <p:nvSpPr>
          <p:cNvPr id="2" name="Titel 1"/>
          <p:cNvSpPr>
            <a:spLocks noGrp="1"/>
          </p:cNvSpPr>
          <p:nvPr>
            <p:ph type="title"/>
          </p:nvPr>
        </p:nvSpPr>
        <p:spPr>
          <a:xfrm>
            <a:off x="3263905" y="452964"/>
            <a:ext cx="5359400" cy="952500"/>
          </a:xfrm>
        </p:spPr>
        <p:txBody>
          <a:bodyPr/>
          <a:lstStyle>
            <a:lvl1pPr>
              <a:defRPr>
                <a:solidFill>
                  <a:srgbClr val="FFFFFF"/>
                </a:solidFill>
              </a:defRPr>
            </a:lvl1pPr>
          </a:lstStyle>
          <a:p>
            <a:r>
              <a:rPr lang="de-CH" dirty="0"/>
              <a:t>Mastertitelformat bearbeiten</a:t>
            </a:r>
            <a:endParaRPr lang="de-DE" dirty="0"/>
          </a:p>
        </p:txBody>
      </p:sp>
      <p:sp>
        <p:nvSpPr>
          <p:cNvPr id="3" name="Inhaltsplatzhalter 2"/>
          <p:cNvSpPr>
            <a:spLocks noGrp="1"/>
          </p:cNvSpPr>
          <p:nvPr>
            <p:ph idx="1" hasCustomPrompt="1"/>
          </p:nvPr>
        </p:nvSpPr>
        <p:spPr>
          <a:xfrm>
            <a:off x="3276599" y="1591731"/>
            <a:ext cx="4758267" cy="3479802"/>
          </a:xfrm>
        </p:spPr>
        <p:txBody>
          <a:bodyPr/>
          <a:lstStyle>
            <a:lvl1pPr>
              <a:defRPr>
                <a:solidFill>
                  <a:schemeClr val="tx2"/>
                </a:solidFill>
              </a:defRPr>
            </a:lvl1pPr>
            <a:lvl2pPr>
              <a:defRPr>
                <a:solidFill>
                  <a:schemeClr val="tx2"/>
                </a:solidFill>
              </a:defRPr>
            </a:lvl2pPr>
            <a:lvl3pPr>
              <a:defRPr lang="de-CH" sz="1400" kern="1200" dirty="0" smtClean="0">
                <a:solidFill>
                  <a:schemeClr val="tx2"/>
                </a:solidFill>
                <a:latin typeface="Open Sans"/>
                <a:ea typeface="+mn-ea"/>
                <a:cs typeface="Open Sans"/>
              </a:defRPr>
            </a:lvl3pPr>
            <a:lvl4pPr>
              <a:defRPr lang="de-CH" sz="1400" kern="1200" dirty="0" smtClean="0">
                <a:solidFill>
                  <a:schemeClr val="tx2"/>
                </a:solidFill>
                <a:latin typeface="Open Sans"/>
                <a:ea typeface="+mn-ea"/>
                <a:cs typeface="Open Sans"/>
              </a:defRPr>
            </a:lvl4pPr>
          </a:lstStyle>
          <a:p>
            <a:pPr lvl="0"/>
            <a:r>
              <a:rPr lang="de-CH" dirty="0"/>
              <a:t>Mastertextformat bearbeiten</a:t>
            </a:r>
          </a:p>
          <a:p>
            <a:pPr lvl="1"/>
            <a:r>
              <a:rPr lang="de-CH" dirty="0"/>
              <a:t>Zweite Ebene</a:t>
            </a:r>
          </a:p>
          <a:p>
            <a:pPr lvl="2"/>
            <a:r>
              <a:rPr lang="de-CH" dirty="0"/>
              <a:t>Dritte Ebene</a:t>
            </a:r>
          </a:p>
          <a:p>
            <a:pPr lvl="3"/>
            <a:r>
              <a:rPr lang="de-CH" dirty="0"/>
              <a:t>Vierte Ebene </a:t>
            </a:r>
          </a:p>
        </p:txBody>
      </p:sp>
      <p:sp>
        <p:nvSpPr>
          <p:cNvPr id="12" name="Foliennummernplatzhalter 5"/>
          <p:cNvSpPr>
            <a:spLocks noGrp="1"/>
          </p:cNvSpPr>
          <p:nvPr>
            <p:ph type="sldNum" sz="quarter" idx="4"/>
          </p:nvPr>
        </p:nvSpPr>
        <p:spPr>
          <a:xfrm>
            <a:off x="8271936" y="5296959"/>
            <a:ext cx="482600" cy="304271"/>
          </a:xfrm>
          <a:prstGeom prst="rect">
            <a:avLst/>
          </a:prstGeom>
          <a:noFill/>
        </p:spPr>
        <p:txBody>
          <a:bodyPr vert="horz" lIns="0" tIns="45720" rIns="91440" bIns="45720" rtlCol="0" anchor="ctr"/>
          <a:lstStyle>
            <a:lvl1pPr algn="l">
              <a:defRPr sz="800" baseline="0">
                <a:solidFill>
                  <a:schemeClr val="tx1">
                    <a:tint val="75000"/>
                  </a:schemeClr>
                </a:solidFill>
                <a:latin typeface="Open Sans"/>
                <a:cs typeface="Open Sans"/>
              </a:defRPr>
            </a:lvl1pPr>
          </a:lstStyle>
          <a:p>
            <a:fld id="{6C59C8A4-9861-FF49-A9A9-985EA076E9B2}" type="slidenum">
              <a:rPr lang="de-DE" smtClean="0"/>
              <a:pPr/>
              <a:t>‹Nr.›</a:t>
            </a:fld>
            <a:endParaRPr lang="de-DE" dirty="0"/>
          </a:p>
        </p:txBody>
      </p:sp>
      <p:sp>
        <p:nvSpPr>
          <p:cNvPr id="17" name="Fußzeilenplatzhalter 4"/>
          <p:cNvSpPr>
            <a:spLocks noGrp="1"/>
          </p:cNvSpPr>
          <p:nvPr>
            <p:ph type="ftr" sz="quarter" idx="3"/>
          </p:nvPr>
        </p:nvSpPr>
        <p:spPr>
          <a:xfrm>
            <a:off x="6172200" y="5296959"/>
            <a:ext cx="2040485" cy="304271"/>
          </a:xfrm>
          <a:prstGeom prst="rect">
            <a:avLst/>
          </a:prstGeom>
        </p:spPr>
        <p:txBody>
          <a:bodyPr vert="horz" lIns="91440" tIns="45720" rIns="0" bIns="45720" rtlCol="0" anchor="ctr"/>
          <a:lstStyle>
            <a:lvl1pPr algn="r">
              <a:defRPr sz="800">
                <a:solidFill>
                  <a:schemeClr val="tx1">
                    <a:tint val="75000"/>
                  </a:schemeClr>
                </a:solidFill>
                <a:latin typeface="Open Sans"/>
                <a:cs typeface="Open Sans"/>
              </a:defRPr>
            </a:lvl1pPr>
          </a:lstStyle>
          <a:p>
            <a:r>
              <a:rPr lang="de-DE" b="1" dirty="0"/>
              <a:t>4net</a:t>
            </a:r>
            <a:r>
              <a:rPr lang="de-DE" dirty="0"/>
              <a:t> IT-Lösungen für Ihren Erfolg  |  </a:t>
            </a:r>
          </a:p>
        </p:txBody>
      </p:sp>
      <p:sp>
        <p:nvSpPr>
          <p:cNvPr id="8" name="Interaktive Schaltfläche: Anpassen 7">
            <a:hlinkClick r:id="" action="ppaction://noaction" highlightClick="1"/>
          </p:cNvPr>
          <p:cNvSpPr/>
          <p:nvPr userDrawn="1"/>
        </p:nvSpPr>
        <p:spPr>
          <a:xfrm>
            <a:off x="508000" y="211667"/>
            <a:ext cx="1126067" cy="448733"/>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17971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263905" y="1833034"/>
            <a:ext cx="5359400" cy="952500"/>
          </a:xfrm>
          <a:prstGeom prst="rect">
            <a:avLst/>
          </a:prstGeom>
        </p:spPr>
        <p:txBody>
          <a:bodyPr vert="horz" lIns="0" tIns="0" rIns="0" bIns="0" rtlCol="0" anchor="ctr">
            <a:normAutofit/>
          </a:bodyPr>
          <a:lstStyle/>
          <a:p>
            <a:r>
              <a:rPr lang="de-CH" dirty="0"/>
              <a:t>Mastertitelformat bearbeiten</a:t>
            </a:r>
            <a:endParaRPr lang="de-DE" dirty="0"/>
          </a:p>
        </p:txBody>
      </p:sp>
      <p:sp>
        <p:nvSpPr>
          <p:cNvPr id="3" name="Textplatzhalter 2"/>
          <p:cNvSpPr>
            <a:spLocks noGrp="1"/>
          </p:cNvSpPr>
          <p:nvPr>
            <p:ph type="body" idx="1"/>
          </p:nvPr>
        </p:nvSpPr>
        <p:spPr>
          <a:xfrm>
            <a:off x="3276600" y="2692397"/>
            <a:ext cx="5410200" cy="2336536"/>
          </a:xfrm>
          <a:prstGeom prst="rect">
            <a:avLst/>
          </a:prstGeom>
        </p:spPr>
        <p:txBody>
          <a:bodyPr vert="horz" lIns="0" tIns="0" rIns="0" bIns="0" rtlCol="0">
            <a:noAutofit/>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endParaRPr lang="de-DE" dirty="0"/>
          </a:p>
        </p:txBody>
      </p:sp>
      <p:sp>
        <p:nvSpPr>
          <p:cNvPr id="8" name="Fußzeilenplatzhalter 4"/>
          <p:cNvSpPr>
            <a:spLocks noGrp="1"/>
          </p:cNvSpPr>
          <p:nvPr>
            <p:ph type="ftr" sz="quarter" idx="3"/>
          </p:nvPr>
        </p:nvSpPr>
        <p:spPr>
          <a:xfrm>
            <a:off x="6172200" y="5296959"/>
            <a:ext cx="2040485" cy="304271"/>
          </a:xfrm>
          <a:prstGeom prst="rect">
            <a:avLst/>
          </a:prstGeom>
        </p:spPr>
        <p:txBody>
          <a:bodyPr vert="horz" lIns="91440" tIns="45720" rIns="0" bIns="45720" rtlCol="0" anchor="ctr"/>
          <a:lstStyle>
            <a:lvl1pPr algn="r">
              <a:defRPr sz="800">
                <a:solidFill>
                  <a:schemeClr val="tx1">
                    <a:tint val="75000"/>
                  </a:schemeClr>
                </a:solidFill>
                <a:latin typeface="Open Sans"/>
                <a:cs typeface="Open Sans"/>
              </a:defRPr>
            </a:lvl1pPr>
          </a:lstStyle>
          <a:p>
            <a:r>
              <a:rPr lang="de-DE" b="1" dirty="0"/>
              <a:t>4net</a:t>
            </a:r>
            <a:r>
              <a:rPr lang="de-DE" dirty="0"/>
              <a:t> IT-Lösungen für Ihren Erfolg  |  </a:t>
            </a:r>
          </a:p>
        </p:txBody>
      </p:sp>
      <p:sp>
        <p:nvSpPr>
          <p:cNvPr id="9" name="Foliennummernplatzhalter 5"/>
          <p:cNvSpPr>
            <a:spLocks noGrp="1"/>
          </p:cNvSpPr>
          <p:nvPr>
            <p:ph type="sldNum" sz="quarter" idx="4"/>
          </p:nvPr>
        </p:nvSpPr>
        <p:spPr>
          <a:xfrm>
            <a:off x="8271936" y="5296959"/>
            <a:ext cx="482600" cy="304271"/>
          </a:xfrm>
          <a:prstGeom prst="rect">
            <a:avLst/>
          </a:prstGeom>
          <a:noFill/>
        </p:spPr>
        <p:txBody>
          <a:bodyPr vert="horz" lIns="0" tIns="45720" rIns="91440" bIns="45720" rtlCol="0" anchor="ctr"/>
          <a:lstStyle>
            <a:lvl1pPr algn="l">
              <a:defRPr sz="800" baseline="0">
                <a:solidFill>
                  <a:schemeClr val="tx1">
                    <a:tint val="75000"/>
                  </a:schemeClr>
                </a:solidFill>
                <a:latin typeface="Open Sans"/>
                <a:cs typeface="Open Sans"/>
              </a:defRPr>
            </a:lvl1pPr>
          </a:lstStyle>
          <a:p>
            <a:fld id="{6C59C8A4-9861-FF49-A9A9-985EA076E9B2}" type="slidenum">
              <a:rPr lang="de-DE" smtClean="0"/>
              <a:pPr/>
              <a:t>‹Nr.›</a:t>
            </a:fld>
            <a:endParaRPr lang="de-DE" dirty="0"/>
          </a:p>
        </p:txBody>
      </p:sp>
    </p:spTree>
    <p:extLst>
      <p:ext uri="{BB962C8B-B14F-4D97-AF65-F5344CB8AC3E}">
        <p14:creationId xmlns:p14="http://schemas.microsoft.com/office/powerpoint/2010/main" val="147496378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50" r:id="rId3"/>
    <p:sldLayoutId id="2147483657" r:id="rId4"/>
    <p:sldLayoutId id="2147483673" r:id="rId5"/>
    <p:sldLayoutId id="2147483678" r:id="rId6"/>
    <p:sldLayoutId id="2147483679" r:id="rId7"/>
    <p:sldLayoutId id="2147483680" r:id="rId8"/>
    <p:sldLayoutId id="2147483665" r:id="rId9"/>
    <p:sldLayoutId id="2147483669" r:id="rId10"/>
    <p:sldLayoutId id="2147483670" r:id="rId11"/>
    <p:sldLayoutId id="2147483674" r:id="rId12"/>
    <p:sldLayoutId id="2147483675" r:id="rId13"/>
    <p:sldLayoutId id="2147483676" r:id="rId14"/>
    <p:sldLayoutId id="2147483677" r:id="rId15"/>
    <p:sldLayoutId id="2147483658" r:id="rId16"/>
    <p:sldLayoutId id="2147483659" r:id="rId17"/>
  </p:sldLayoutIdLst>
  <p:hf hdr="0" dt="0"/>
  <p:txStyles>
    <p:titleStyle>
      <a:lvl1pPr algn="l" defTabSz="457200" rtl="0" eaLnBrk="1" latinLnBrk="0" hangingPunct="1">
        <a:lnSpc>
          <a:spcPts val="3600"/>
        </a:lnSpc>
        <a:spcBef>
          <a:spcPct val="0"/>
        </a:spcBef>
        <a:buNone/>
        <a:defRPr sz="3000" kern="1200">
          <a:solidFill>
            <a:schemeClr val="tx1"/>
          </a:solidFill>
          <a:latin typeface="Open Sans"/>
          <a:ea typeface="+mj-ea"/>
          <a:cs typeface="Open Sans"/>
        </a:defRPr>
      </a:lvl1pPr>
    </p:titleStyle>
    <p:bodyStyle>
      <a:lvl1pPr marL="271463" indent="-271463" algn="l" defTabSz="457200" rtl="0" eaLnBrk="1" latinLnBrk="0" hangingPunct="1">
        <a:lnSpc>
          <a:spcPts val="1800"/>
        </a:lnSpc>
        <a:spcBef>
          <a:spcPts val="0"/>
        </a:spcBef>
        <a:buFont typeface="Wingdings" charset="2"/>
        <a:buChar char="§"/>
        <a:defRPr sz="1400" kern="1200">
          <a:solidFill>
            <a:schemeClr val="tx1"/>
          </a:solidFill>
          <a:latin typeface="Open Sans"/>
          <a:ea typeface="+mn-ea"/>
          <a:cs typeface="Open Sans"/>
        </a:defRPr>
      </a:lvl1pPr>
      <a:lvl2pPr marL="742950" indent="-285750" algn="l" defTabSz="457200" rtl="0" eaLnBrk="1" latinLnBrk="0" hangingPunct="1">
        <a:lnSpc>
          <a:spcPts val="1800"/>
        </a:lnSpc>
        <a:spcBef>
          <a:spcPts val="0"/>
        </a:spcBef>
        <a:buFont typeface="Wingdings" charset="2"/>
        <a:buChar char="§"/>
        <a:defRPr sz="1400" kern="1200">
          <a:solidFill>
            <a:schemeClr val="tx1"/>
          </a:solidFill>
          <a:latin typeface="Open Sans"/>
          <a:ea typeface="+mn-ea"/>
          <a:cs typeface="Open Sans"/>
        </a:defRPr>
      </a:lvl2pPr>
      <a:lvl3pPr marL="1143000" indent="-228600" algn="l" defTabSz="457200" rtl="0" eaLnBrk="1" latinLnBrk="0" hangingPunct="1">
        <a:lnSpc>
          <a:spcPts val="1800"/>
        </a:lnSpc>
        <a:spcBef>
          <a:spcPts val="0"/>
        </a:spcBef>
        <a:buFont typeface="Wingdings" charset="2"/>
        <a:buChar char="§"/>
        <a:defRPr sz="1400" kern="1200">
          <a:solidFill>
            <a:schemeClr val="tx1"/>
          </a:solidFill>
          <a:latin typeface="Open Sans"/>
          <a:ea typeface="+mn-ea"/>
          <a:cs typeface="Open Sans"/>
        </a:defRPr>
      </a:lvl3pPr>
      <a:lvl4pPr marL="1600200" indent="-228600" algn="l" defTabSz="457200" rtl="0" eaLnBrk="1" latinLnBrk="0" hangingPunct="1">
        <a:lnSpc>
          <a:spcPts val="1800"/>
        </a:lnSpc>
        <a:spcBef>
          <a:spcPts val="0"/>
        </a:spcBef>
        <a:buFont typeface="Arial"/>
        <a:buChar char="–"/>
        <a:defRPr sz="1400" kern="1200">
          <a:solidFill>
            <a:schemeClr val="tx1"/>
          </a:solidFill>
          <a:latin typeface="Open Sans"/>
          <a:ea typeface="+mn-ea"/>
          <a:cs typeface="Open Sans"/>
        </a:defRPr>
      </a:lvl4pPr>
      <a:lvl5pPr marL="2057400" indent="-228600" algn="l" defTabSz="457200" rtl="0" eaLnBrk="1" latinLnBrk="0" hangingPunct="1">
        <a:lnSpc>
          <a:spcPts val="1800"/>
        </a:lnSpc>
        <a:spcBef>
          <a:spcPts val="0"/>
        </a:spcBef>
        <a:buFont typeface="Arial"/>
        <a:buChar char="»"/>
        <a:defRPr sz="14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7.xml"/><Relationship Id="rId5" Type="http://schemas.openxmlformats.org/officeDocument/2006/relationships/image" Target="../media/image15.emf"/><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6.jpg"/><Relationship Id="rId1" Type="http://schemas.openxmlformats.org/officeDocument/2006/relationships/slideLayout" Target="../slideLayouts/slideLayout17.xml"/><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6.jpg"/><Relationship Id="rId1" Type="http://schemas.openxmlformats.org/officeDocument/2006/relationships/slideLayout" Target="../slideLayouts/slideLayout17.xml"/><Relationship Id="rId4" Type="http://schemas.openxmlformats.org/officeDocument/2006/relationships/image" Target="../media/image14.emf"/></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7.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descr="Workplace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6" name="Interaktive Schaltfläche: Anpassen 5">
            <a:hlinkClick r:id="" action="ppaction://noaction" highlightClick="1"/>
          </p:cNvPr>
          <p:cNvSpPr/>
          <p:nvPr/>
        </p:nvSpPr>
        <p:spPr>
          <a:xfrm>
            <a:off x="508000" y="211667"/>
            <a:ext cx="1126067" cy="448733"/>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Textfeld 3"/>
          <p:cNvSpPr txBox="1"/>
          <p:nvPr/>
        </p:nvSpPr>
        <p:spPr>
          <a:xfrm>
            <a:off x="3251198" y="2756358"/>
            <a:ext cx="5892802" cy="307777"/>
          </a:xfrm>
          <a:prstGeom prst="rect">
            <a:avLst/>
          </a:prstGeom>
          <a:noFill/>
        </p:spPr>
        <p:txBody>
          <a:bodyPr wrap="square" lIns="0" tIns="0" rIns="0" bIns="0" rtlCol="0">
            <a:spAutoFit/>
          </a:bodyPr>
          <a:lstStyle/>
          <a:p>
            <a:r>
              <a:rPr lang="de-DE" sz="2000" b="1" dirty="0">
                <a:solidFill>
                  <a:schemeClr val="tx2"/>
                </a:solidFill>
                <a:latin typeface="Open Sans"/>
                <a:cs typeface="Open Sans"/>
              </a:rPr>
              <a:t>4net </a:t>
            </a:r>
            <a:r>
              <a:rPr lang="de-DE" sz="2000" b="1" dirty="0" err="1">
                <a:solidFill>
                  <a:schemeClr val="tx2"/>
                </a:solidFill>
                <a:latin typeface="Open Sans"/>
                <a:cs typeface="Open Sans"/>
              </a:rPr>
              <a:t>Workplace</a:t>
            </a:r>
            <a:r>
              <a:rPr lang="de-DE" sz="2000" b="1" dirty="0">
                <a:solidFill>
                  <a:schemeClr val="tx2"/>
                </a:solidFill>
                <a:latin typeface="Open Sans"/>
                <a:cs typeface="Open Sans"/>
              </a:rPr>
              <a:t> – </a:t>
            </a:r>
            <a:r>
              <a:rPr lang="de-DE" sz="1200" dirty="0">
                <a:solidFill>
                  <a:schemeClr val="tx2"/>
                </a:solidFill>
                <a:latin typeface="Open Sans"/>
                <a:cs typeface="Open Sans"/>
              </a:rPr>
              <a:t>die Cloud-Lösung der Luzerner Kirchgemeinden</a:t>
            </a:r>
          </a:p>
        </p:txBody>
      </p:sp>
      <p:sp>
        <p:nvSpPr>
          <p:cNvPr id="9" name="Textfeld 8"/>
          <p:cNvSpPr txBox="1"/>
          <p:nvPr/>
        </p:nvSpPr>
        <p:spPr>
          <a:xfrm>
            <a:off x="609599" y="1591735"/>
            <a:ext cx="1168413" cy="307777"/>
          </a:xfrm>
          <a:prstGeom prst="rect">
            <a:avLst/>
          </a:prstGeom>
          <a:noFill/>
        </p:spPr>
        <p:txBody>
          <a:bodyPr wrap="square" lIns="0" tIns="0" rIns="0" bIns="0" rtlCol="0">
            <a:spAutoFit/>
          </a:bodyPr>
          <a:lstStyle/>
          <a:p>
            <a:r>
              <a:rPr lang="de-DE" sz="2000" dirty="0">
                <a:solidFill>
                  <a:schemeClr val="bg1"/>
                </a:solidFill>
                <a:latin typeface="Open Sans"/>
                <a:cs typeface="Open Sans"/>
              </a:rPr>
              <a:t>Facts</a:t>
            </a:r>
          </a:p>
        </p:txBody>
      </p:sp>
      <p:sp>
        <p:nvSpPr>
          <p:cNvPr id="11" name="Textfeld 10"/>
          <p:cNvSpPr txBox="1"/>
          <p:nvPr/>
        </p:nvSpPr>
        <p:spPr>
          <a:xfrm>
            <a:off x="608400" y="1998131"/>
            <a:ext cx="1770613" cy="2573012"/>
          </a:xfrm>
          <a:prstGeom prst="rect">
            <a:avLst/>
          </a:prstGeom>
          <a:noFill/>
        </p:spPr>
        <p:txBody>
          <a:bodyPr wrap="square" lIns="0" tIns="0" rIns="0" bIns="0" rtlCol="0">
            <a:spAutoFit/>
          </a:bodyPr>
          <a:lstStyle/>
          <a:p>
            <a:pPr>
              <a:lnSpc>
                <a:spcPct val="110000"/>
              </a:lnSpc>
              <a:tabLst>
                <a:tab pos="88900" algn="l"/>
              </a:tabLst>
            </a:pPr>
            <a:r>
              <a:rPr lang="de-DE" sz="800" b="1" dirty="0">
                <a:solidFill>
                  <a:schemeClr val="bg1"/>
                </a:solidFill>
                <a:latin typeface="Open Sans"/>
                <a:cs typeface="Open Sans"/>
              </a:rPr>
              <a:t>Warum soll ich meine IT</a:t>
            </a:r>
            <a:br>
              <a:rPr lang="de-DE" sz="800" b="1" dirty="0">
                <a:solidFill>
                  <a:schemeClr val="bg1"/>
                </a:solidFill>
                <a:latin typeface="Open Sans"/>
                <a:cs typeface="Open Sans"/>
              </a:rPr>
            </a:br>
            <a:r>
              <a:rPr lang="de-DE" sz="800" b="1" dirty="0">
                <a:solidFill>
                  <a:schemeClr val="bg1"/>
                </a:solidFill>
                <a:latin typeface="Open Sans"/>
                <a:cs typeface="Open Sans"/>
              </a:rPr>
              <a:t>auslagern?</a:t>
            </a:r>
            <a:endParaRPr lang="de-DE" sz="800" dirty="0">
              <a:solidFill>
                <a:schemeClr val="bg1"/>
              </a:solidFill>
              <a:latin typeface="Open Sans"/>
              <a:cs typeface="Open Sans"/>
            </a:endParaRPr>
          </a:p>
          <a:p>
            <a:pPr marL="136800" indent="-136800">
              <a:lnSpc>
                <a:spcPct val="110000"/>
              </a:lnSpc>
              <a:buFont typeface="Arial"/>
              <a:buChar char="•"/>
              <a:tabLst>
                <a:tab pos="88900" algn="l"/>
              </a:tabLst>
            </a:pPr>
            <a:r>
              <a:rPr lang="de-DE" sz="800" dirty="0">
                <a:solidFill>
                  <a:schemeClr val="bg1"/>
                </a:solidFill>
                <a:latin typeface="Open Sans"/>
                <a:cs typeface="Open Sans"/>
              </a:rPr>
              <a:t>Weil die Betriebskosten fix kalkulierbar sind.</a:t>
            </a:r>
          </a:p>
          <a:p>
            <a:pPr marL="136800" indent="-136800">
              <a:lnSpc>
                <a:spcPct val="110000"/>
              </a:lnSpc>
              <a:buFont typeface="Arial"/>
              <a:buChar char="•"/>
              <a:tabLst>
                <a:tab pos="88900" algn="l"/>
              </a:tabLst>
            </a:pPr>
            <a:r>
              <a:rPr lang="de-DE" sz="800" dirty="0">
                <a:solidFill>
                  <a:schemeClr val="bg1"/>
                </a:solidFill>
                <a:latin typeface="Open Sans"/>
                <a:cs typeface="Open Sans"/>
              </a:rPr>
              <a:t>Weil ich mich nicht darum kümmern muss.</a:t>
            </a:r>
          </a:p>
          <a:p>
            <a:pPr marL="136800" indent="-136800">
              <a:lnSpc>
                <a:spcPct val="110000"/>
              </a:lnSpc>
              <a:buFont typeface="Arial"/>
              <a:buChar char="•"/>
              <a:tabLst>
                <a:tab pos="88900" algn="l"/>
              </a:tabLst>
            </a:pPr>
            <a:r>
              <a:rPr lang="de-DE" sz="800" dirty="0">
                <a:solidFill>
                  <a:schemeClr val="bg1"/>
                </a:solidFill>
                <a:latin typeface="Open Sans"/>
                <a:cs typeface="Open Sans"/>
              </a:rPr>
              <a:t>Weil «es» jederzeit verfügbar ist.</a:t>
            </a:r>
          </a:p>
          <a:p>
            <a:pPr marL="136800" indent="-136800">
              <a:lnSpc>
                <a:spcPct val="110000"/>
              </a:lnSpc>
              <a:buFont typeface="Arial"/>
              <a:buChar char="•"/>
              <a:tabLst>
                <a:tab pos="88900" algn="l"/>
              </a:tabLst>
            </a:pPr>
            <a:r>
              <a:rPr lang="de-DE" sz="800" dirty="0">
                <a:solidFill>
                  <a:schemeClr val="bg1"/>
                </a:solidFill>
                <a:latin typeface="Open Sans"/>
                <a:cs typeface="Open Sans"/>
              </a:rPr>
              <a:t>Weil ich von jedem Ort aus damit arbeiten kann.</a:t>
            </a:r>
          </a:p>
          <a:p>
            <a:pPr marL="136800" indent="-136800">
              <a:lnSpc>
                <a:spcPct val="110000"/>
              </a:lnSpc>
              <a:buFont typeface="Arial"/>
              <a:buChar char="•"/>
              <a:tabLst>
                <a:tab pos="88900" algn="l"/>
              </a:tabLst>
            </a:pPr>
            <a:r>
              <a:rPr lang="de-DE" sz="800" dirty="0">
                <a:solidFill>
                  <a:schemeClr val="bg1"/>
                </a:solidFill>
                <a:latin typeface="Open Sans"/>
                <a:cs typeface="Open Sans"/>
              </a:rPr>
              <a:t>Weil ich meine Software-Lizenzen mieten kann, habe ich immer die neuste Version zum Arbeiten.</a:t>
            </a:r>
          </a:p>
          <a:p>
            <a:pPr marL="136800" indent="-136800">
              <a:lnSpc>
                <a:spcPct val="110000"/>
              </a:lnSpc>
              <a:buFont typeface="Arial"/>
              <a:buChar char="•"/>
              <a:tabLst>
                <a:tab pos="88900" algn="l"/>
              </a:tabLst>
            </a:pPr>
            <a:endParaRPr lang="de-DE" sz="800" dirty="0">
              <a:solidFill>
                <a:schemeClr val="bg1"/>
              </a:solidFill>
              <a:latin typeface="Open Sans"/>
              <a:cs typeface="Open Sans"/>
            </a:endParaRPr>
          </a:p>
          <a:p>
            <a:pPr>
              <a:lnSpc>
                <a:spcPct val="110000"/>
              </a:lnSpc>
              <a:tabLst>
                <a:tab pos="88900" algn="l"/>
              </a:tabLst>
            </a:pPr>
            <a:r>
              <a:rPr lang="de-DE" sz="800" b="1" dirty="0">
                <a:solidFill>
                  <a:schemeClr val="bg1"/>
                </a:solidFill>
                <a:latin typeface="Open Sans"/>
                <a:cs typeface="Open Sans"/>
              </a:rPr>
              <a:t>Warum bei der 4net AG?</a:t>
            </a:r>
            <a:endParaRPr lang="de-DE" sz="800" dirty="0">
              <a:solidFill>
                <a:schemeClr val="bg1"/>
              </a:solidFill>
              <a:latin typeface="Open Sans"/>
              <a:cs typeface="Open Sans"/>
            </a:endParaRPr>
          </a:p>
          <a:p>
            <a:pPr marL="136800" indent="-136800">
              <a:lnSpc>
                <a:spcPct val="110000"/>
              </a:lnSpc>
              <a:buFont typeface="Arial"/>
              <a:buChar char="•"/>
              <a:tabLst>
                <a:tab pos="88900" algn="l"/>
              </a:tabLst>
            </a:pPr>
            <a:r>
              <a:rPr lang="de-DE" sz="800" dirty="0">
                <a:solidFill>
                  <a:schemeClr val="bg1"/>
                </a:solidFill>
                <a:latin typeface="Open Sans"/>
                <a:cs typeface="Open Sans"/>
              </a:rPr>
              <a:t>Weil die Auslagerung der eigenen Daten Vertrauenssache ist.</a:t>
            </a:r>
          </a:p>
          <a:p>
            <a:pPr marL="136800" indent="-136800">
              <a:lnSpc>
                <a:spcPct val="110000"/>
              </a:lnSpc>
              <a:buFont typeface="Arial"/>
              <a:buChar char="•"/>
              <a:tabLst>
                <a:tab pos="88900" algn="l"/>
              </a:tabLst>
            </a:pPr>
            <a:r>
              <a:rPr lang="de-DE" sz="800" dirty="0">
                <a:solidFill>
                  <a:schemeClr val="bg1"/>
                </a:solidFill>
                <a:latin typeface="Open Sans"/>
                <a:cs typeface="Open Sans"/>
              </a:rPr>
              <a:t>Weil die Daten in der Schweiz, in zwei unabhängigen Datenzentren gehostet werden.</a:t>
            </a:r>
          </a:p>
        </p:txBody>
      </p:sp>
      <p:pic>
        <p:nvPicPr>
          <p:cNvPr id="2" name="Bild 1" descr="Grafik_workplace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3984702"/>
            <a:ext cx="2964207" cy="1688622"/>
          </a:xfrm>
          <a:prstGeom prst="rect">
            <a:avLst/>
          </a:prstGeom>
        </p:spPr>
      </p:pic>
      <p:sp>
        <p:nvSpPr>
          <p:cNvPr id="12" name="Textfeld 11"/>
          <p:cNvSpPr txBox="1"/>
          <p:nvPr/>
        </p:nvSpPr>
        <p:spPr>
          <a:xfrm>
            <a:off x="3263897" y="3187700"/>
            <a:ext cx="5359402" cy="2279650"/>
          </a:xfrm>
          <a:prstGeom prst="rect">
            <a:avLst/>
          </a:prstGeom>
          <a:noFill/>
        </p:spPr>
        <p:txBody>
          <a:bodyPr wrap="square" lIns="0" tIns="0" rIns="0" bIns="0" numCol="2" spcCol="180000" rtlCol="0" anchor="t" anchorCtr="0">
            <a:normAutofit/>
          </a:bodyPr>
          <a:lstStyle/>
          <a:p>
            <a:pPr marL="136800" indent="-136800" algn="just">
              <a:lnSpc>
                <a:spcPct val="110000"/>
              </a:lnSpc>
              <a:spcAft>
                <a:spcPts val="400"/>
              </a:spcAft>
            </a:pPr>
            <a:r>
              <a:rPr lang="de-CH" sz="1000" b="1" dirty="0">
                <a:solidFill>
                  <a:srgbClr val="1F497D"/>
                </a:solidFill>
                <a:cs typeface="Open Sans"/>
              </a:rPr>
              <a:t>Pastoralräume / Kirchgemeinden und IT</a:t>
            </a:r>
          </a:p>
          <a:p>
            <a:pPr algn="just">
              <a:lnSpc>
                <a:spcPct val="110000"/>
              </a:lnSpc>
            </a:pPr>
            <a:r>
              <a:rPr lang="de-CH" sz="800" dirty="0">
                <a:cs typeface="Open Sans"/>
              </a:rPr>
              <a:t>Die Zusammenarbeit der Organe eines Pastoralraums   oder einer Kirchgemeinde hat sich in jüngster Zeit massgeblich verändert. Sie stellt immer höhere An-forderungen an die IT-Ressourcen. Den Mitarbeitern  müssen einheitliche, stufengerechte Werkzeuge zur Verfügung stehen, die Daten regelmässig gesichert werden und die Verfügbarkeit der Programme jeder-zeit gewährleistet sein. Zudem sind unterschiedliche Systemumgebungen zu bedienen.</a:t>
            </a:r>
          </a:p>
          <a:p>
            <a:pPr algn="just">
              <a:lnSpc>
                <a:spcPct val="110000"/>
              </a:lnSpc>
              <a:spcAft>
                <a:spcPts val="400"/>
              </a:spcAft>
            </a:pPr>
            <a:endParaRPr lang="de-CH" sz="600" dirty="0">
              <a:cs typeface="Open Sans"/>
            </a:endParaRPr>
          </a:p>
          <a:p>
            <a:pPr algn="just">
              <a:lnSpc>
                <a:spcPct val="110000"/>
              </a:lnSpc>
            </a:pPr>
            <a:r>
              <a:rPr lang="de-CH" sz="800" dirty="0">
                <a:cs typeface="Open Sans"/>
              </a:rPr>
              <a:t>Der Leitung eines Pastoralraums ist es wichtig, dass sie jederzeit die Arbeitsunterlagen der Pfarreien einsehen kann und die Dokumente mit den gleichen SW-Versionen erstellt sind. Die Kirchmeier verlangen, dass die Buchhaltung und die Verträge sicher abgelegt und jederzeit verfügbar sind, und die Sekretariate wünschen effiziente Programme zur Verwaltung der Adressdaten und der Termine. Die Kirchenräte wollen die Dokumente einfach weiterreichen und bearbeiten können, und die Landeskirche schliesslich will den Datenaustausch mit den Kirchgemeinden verein-</a:t>
            </a:r>
            <a:r>
              <a:rPr lang="de-CH" sz="800" dirty="0" err="1">
                <a:cs typeface="Open Sans"/>
              </a:rPr>
              <a:t>heitlichen</a:t>
            </a:r>
            <a:r>
              <a:rPr lang="de-CH" sz="800" dirty="0">
                <a:cs typeface="Open Sans"/>
              </a:rPr>
              <a:t> und zukünftig automatisieren.</a:t>
            </a:r>
          </a:p>
          <a:p>
            <a:pPr algn="just">
              <a:lnSpc>
                <a:spcPct val="110000"/>
              </a:lnSpc>
            </a:pPr>
            <a:endParaRPr lang="de-DE" sz="800" dirty="0">
              <a:latin typeface="Open Sans"/>
              <a:cs typeface="Open Sans"/>
            </a:endParaRPr>
          </a:p>
        </p:txBody>
      </p:sp>
      <p:pic>
        <p:nvPicPr>
          <p:cNvPr id="16" name="Bild 15"/>
          <p:cNvPicPr>
            <a:picLocks noChangeAspect="1"/>
          </p:cNvPicPr>
          <p:nvPr/>
        </p:nvPicPr>
        <p:blipFill>
          <a:blip r:embed="rId4"/>
          <a:stretch>
            <a:fillRect/>
          </a:stretch>
        </p:blipFill>
        <p:spPr>
          <a:xfrm>
            <a:off x="6229349" y="392708"/>
            <a:ext cx="2368749" cy="164497"/>
          </a:xfrm>
          <a:prstGeom prst="rect">
            <a:avLst/>
          </a:prstGeom>
        </p:spPr>
      </p:pic>
      <p:sp>
        <p:nvSpPr>
          <p:cNvPr id="17" name="Textfeld 16"/>
          <p:cNvSpPr txBox="1"/>
          <p:nvPr/>
        </p:nvSpPr>
        <p:spPr>
          <a:xfrm>
            <a:off x="618067" y="5468244"/>
            <a:ext cx="1938865" cy="133370"/>
          </a:xfrm>
          <a:prstGeom prst="rect">
            <a:avLst/>
          </a:prstGeom>
          <a:noFill/>
        </p:spPr>
        <p:txBody>
          <a:bodyPr wrap="square" lIns="0" tIns="0" rIns="0" bIns="0" rtlCol="0">
            <a:spAutoFit/>
          </a:bodyPr>
          <a:lstStyle/>
          <a:p>
            <a:pPr>
              <a:lnSpc>
                <a:spcPct val="110000"/>
              </a:lnSpc>
            </a:pPr>
            <a:r>
              <a:rPr lang="de-DE" sz="800" b="1" dirty="0">
                <a:solidFill>
                  <a:schemeClr val="bg1"/>
                </a:solidFill>
                <a:latin typeface="Open Sans"/>
                <a:cs typeface="Open Sans"/>
              </a:rPr>
              <a:t>www.4net.ch</a:t>
            </a:r>
            <a:endParaRPr lang="de-DE" sz="800" dirty="0">
              <a:solidFill>
                <a:schemeClr val="bg1"/>
              </a:solidFill>
              <a:latin typeface="Open Sans"/>
              <a:cs typeface="Open Sans"/>
            </a:endParaRPr>
          </a:p>
        </p:txBody>
      </p:sp>
      <p:pic>
        <p:nvPicPr>
          <p:cNvPr id="15" name="Bild 14" descr="Logo_cmyk.eps">
            <a:hlinkClick r:id="" action="ppaction://noaction"/>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1" y="317499"/>
            <a:ext cx="861739" cy="262800"/>
          </a:xfrm>
          <a:prstGeom prst="rect">
            <a:avLst/>
          </a:prstGeom>
        </p:spPr>
      </p:pic>
    </p:spTree>
    <p:extLst>
      <p:ext uri="{BB962C8B-B14F-4D97-AF65-F5344CB8AC3E}">
        <p14:creationId xmlns:p14="http://schemas.microsoft.com/office/powerpoint/2010/main" val="2041080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Workplac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6" name="Interaktive Schaltfläche: Anpassen 5">
            <a:hlinkClick r:id="" action="ppaction://noaction" highlightClick="1"/>
          </p:cNvPr>
          <p:cNvSpPr/>
          <p:nvPr/>
        </p:nvSpPr>
        <p:spPr>
          <a:xfrm>
            <a:off x="508000" y="194734"/>
            <a:ext cx="1126067" cy="448733"/>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Textfeld 3"/>
          <p:cNvSpPr txBox="1"/>
          <p:nvPr/>
        </p:nvSpPr>
        <p:spPr>
          <a:xfrm>
            <a:off x="609601" y="1591735"/>
            <a:ext cx="1168412" cy="307777"/>
          </a:xfrm>
          <a:prstGeom prst="rect">
            <a:avLst/>
          </a:prstGeom>
          <a:noFill/>
        </p:spPr>
        <p:txBody>
          <a:bodyPr wrap="square" lIns="0" tIns="0" rIns="0" bIns="0" rtlCol="0">
            <a:spAutoFit/>
          </a:bodyPr>
          <a:lstStyle/>
          <a:p>
            <a:r>
              <a:rPr lang="de-DE" sz="2000" dirty="0">
                <a:solidFill>
                  <a:schemeClr val="bg1"/>
                </a:solidFill>
                <a:latin typeface="Open Sans"/>
                <a:cs typeface="Open Sans"/>
              </a:rPr>
              <a:t>Facts</a:t>
            </a:r>
          </a:p>
        </p:txBody>
      </p:sp>
      <p:sp>
        <p:nvSpPr>
          <p:cNvPr id="5" name="Textfeld 4"/>
          <p:cNvSpPr txBox="1"/>
          <p:nvPr/>
        </p:nvSpPr>
        <p:spPr>
          <a:xfrm>
            <a:off x="608400" y="1998131"/>
            <a:ext cx="1904659" cy="1482265"/>
          </a:xfrm>
          <a:prstGeom prst="rect">
            <a:avLst/>
          </a:prstGeom>
          <a:noFill/>
        </p:spPr>
        <p:txBody>
          <a:bodyPr wrap="square" lIns="0" tIns="0" rIns="0" bIns="0" rtlCol="0">
            <a:spAutoFit/>
          </a:bodyPr>
          <a:lstStyle/>
          <a:p>
            <a:pPr marL="136800" indent="-136800">
              <a:lnSpc>
                <a:spcPct val="110000"/>
              </a:lnSpc>
              <a:tabLst>
                <a:tab pos="88900" algn="l"/>
              </a:tabLst>
            </a:pPr>
            <a:r>
              <a:rPr lang="de-DE" sz="800" b="1" dirty="0">
                <a:solidFill>
                  <a:srgbClr val="FFFFFF"/>
                </a:solidFill>
                <a:latin typeface="Open Sans"/>
                <a:cs typeface="Open Sans"/>
              </a:rPr>
              <a:t>Was ist alles dabei?</a:t>
            </a:r>
            <a:endParaRPr lang="de-DE" sz="800" dirty="0">
              <a:solidFill>
                <a:srgbClr val="FFFFFF"/>
              </a:solidFill>
              <a:latin typeface="Open Sans"/>
              <a:cs typeface="Open Sans"/>
            </a:endParaRPr>
          </a:p>
          <a:p>
            <a:pPr marL="136800" indent="-136800">
              <a:lnSpc>
                <a:spcPct val="110000"/>
              </a:lnSpc>
              <a:buFont typeface="Arial"/>
              <a:buChar char="•"/>
              <a:tabLst>
                <a:tab pos="88900" algn="l"/>
              </a:tabLst>
            </a:pPr>
            <a:r>
              <a:rPr lang="de-DE" sz="800" dirty="0">
                <a:solidFill>
                  <a:srgbClr val="FFFFFF"/>
                </a:solidFill>
                <a:latin typeface="Open Sans"/>
                <a:cs typeface="Open Sans"/>
              </a:rPr>
              <a:t>Rahmenvertrag im Verband </a:t>
            </a:r>
          </a:p>
          <a:p>
            <a:pPr marL="136800" indent="-136800">
              <a:lnSpc>
                <a:spcPct val="110000"/>
              </a:lnSpc>
              <a:buFont typeface="Arial"/>
              <a:buChar char="•"/>
              <a:tabLst>
                <a:tab pos="88900" algn="l"/>
              </a:tabLst>
            </a:pPr>
            <a:r>
              <a:rPr lang="de-DE" sz="800" dirty="0">
                <a:solidFill>
                  <a:srgbClr val="FFFFFF"/>
                </a:solidFill>
                <a:latin typeface="Open Sans"/>
                <a:cs typeface="Open Sans"/>
              </a:rPr>
              <a:t>Rahmenvereinbarung mit Softwarelieferanten</a:t>
            </a:r>
          </a:p>
          <a:p>
            <a:pPr marL="136800" indent="-136800">
              <a:lnSpc>
                <a:spcPct val="110000"/>
              </a:lnSpc>
              <a:buFont typeface="Arial"/>
              <a:buChar char="•"/>
              <a:tabLst>
                <a:tab pos="88900" algn="l"/>
              </a:tabLst>
            </a:pPr>
            <a:r>
              <a:rPr lang="de-DE" sz="800" dirty="0">
                <a:solidFill>
                  <a:srgbClr val="FFFFFF"/>
                </a:solidFill>
                <a:latin typeface="Open Sans"/>
                <a:cs typeface="Open Sans"/>
              </a:rPr>
              <a:t>Vorlagen Fileablage </a:t>
            </a:r>
          </a:p>
          <a:p>
            <a:pPr marL="136800" indent="-136800">
              <a:lnSpc>
                <a:spcPct val="110000"/>
              </a:lnSpc>
              <a:buFont typeface="Arial"/>
              <a:buChar char="•"/>
              <a:tabLst>
                <a:tab pos="88900" algn="l"/>
              </a:tabLst>
            </a:pPr>
            <a:r>
              <a:rPr lang="de-DE" sz="800" dirty="0">
                <a:solidFill>
                  <a:srgbClr val="FFFFFF"/>
                </a:solidFill>
                <a:latin typeface="Open Sans"/>
                <a:cs typeface="Open Sans"/>
              </a:rPr>
              <a:t>Vorlage Cloudbasierte Datenhaltung</a:t>
            </a:r>
          </a:p>
          <a:p>
            <a:pPr marL="136800" indent="-136800">
              <a:lnSpc>
                <a:spcPct val="110000"/>
              </a:lnSpc>
              <a:buFont typeface="Arial"/>
              <a:buChar char="•"/>
              <a:tabLst>
                <a:tab pos="88900" algn="l"/>
              </a:tabLst>
            </a:pPr>
            <a:endParaRPr lang="de-DE" sz="800" dirty="0">
              <a:solidFill>
                <a:srgbClr val="FFFFFF"/>
              </a:solidFill>
              <a:latin typeface="Open Sans"/>
              <a:cs typeface="Open Sans"/>
            </a:endParaRPr>
          </a:p>
          <a:p>
            <a:pPr>
              <a:lnSpc>
                <a:spcPct val="110000"/>
              </a:lnSpc>
              <a:tabLst>
                <a:tab pos="88900" algn="l"/>
              </a:tabLst>
            </a:pPr>
            <a:r>
              <a:rPr lang="de-DE" sz="800" b="1" dirty="0">
                <a:solidFill>
                  <a:srgbClr val="FFFFFF"/>
                </a:solidFill>
                <a:latin typeface="Open Sans"/>
                <a:cs typeface="Open Sans"/>
              </a:rPr>
              <a:t>Was muss ich dazu beitragen?</a:t>
            </a:r>
            <a:endParaRPr lang="de-DE" sz="800" dirty="0">
              <a:solidFill>
                <a:srgbClr val="FFFFFF"/>
              </a:solidFill>
              <a:latin typeface="Open Sans"/>
              <a:cs typeface="Open Sans"/>
            </a:endParaRPr>
          </a:p>
          <a:p>
            <a:pPr marL="136800" indent="-136800">
              <a:lnSpc>
                <a:spcPct val="110000"/>
              </a:lnSpc>
              <a:buFont typeface="Arial"/>
              <a:buChar char="•"/>
              <a:tabLst>
                <a:tab pos="88900" algn="l"/>
              </a:tabLst>
            </a:pPr>
            <a:r>
              <a:rPr lang="de-DE" sz="800" dirty="0">
                <a:solidFill>
                  <a:srgbClr val="FFFFFF"/>
                </a:solidFill>
                <a:latin typeface="Open Sans"/>
                <a:cs typeface="Open Sans"/>
              </a:rPr>
              <a:t>Koordination innerhalb der Kirchgemeinde / des Pastoralraums</a:t>
            </a:r>
          </a:p>
          <a:p>
            <a:pPr marL="136800" indent="-136800">
              <a:lnSpc>
                <a:spcPct val="110000"/>
              </a:lnSpc>
              <a:buFont typeface="Arial"/>
              <a:buChar char="•"/>
              <a:tabLst>
                <a:tab pos="88900" algn="l"/>
              </a:tabLst>
            </a:pPr>
            <a:r>
              <a:rPr lang="de-DE" sz="800" dirty="0">
                <a:solidFill>
                  <a:srgbClr val="FFFFFF"/>
                </a:solidFill>
                <a:latin typeface="Open Sans"/>
                <a:cs typeface="Open Sans"/>
              </a:rPr>
              <a:t>Anregungen und Ideen.</a:t>
            </a:r>
          </a:p>
        </p:txBody>
      </p:sp>
      <p:sp>
        <p:nvSpPr>
          <p:cNvPr id="9" name="Textfeld 8"/>
          <p:cNvSpPr txBox="1"/>
          <p:nvPr/>
        </p:nvSpPr>
        <p:spPr>
          <a:xfrm>
            <a:off x="3321050" y="781235"/>
            <a:ext cx="5359402" cy="4883759"/>
          </a:xfrm>
          <a:prstGeom prst="rect">
            <a:avLst/>
          </a:prstGeom>
          <a:noFill/>
        </p:spPr>
        <p:txBody>
          <a:bodyPr wrap="square" lIns="0" tIns="0" rIns="0" bIns="0" numCol="2" spcCol="180000" rtlCol="0" anchor="t" anchorCtr="0">
            <a:noAutofit/>
          </a:bodyPr>
          <a:lstStyle/>
          <a:p>
            <a:pPr marL="136800" indent="-136800" algn="just">
              <a:lnSpc>
                <a:spcPct val="110000"/>
              </a:lnSpc>
              <a:spcAft>
                <a:spcPts val="400"/>
              </a:spcAft>
            </a:pPr>
            <a:r>
              <a:rPr lang="de-CH" sz="1000" b="1" dirty="0">
                <a:solidFill>
                  <a:srgbClr val="1F497D"/>
                </a:solidFill>
                <a:cs typeface="Open Sans"/>
              </a:rPr>
              <a:t>Konzept der Luzerner Kirchgemeinden</a:t>
            </a:r>
          </a:p>
          <a:p>
            <a:pPr algn="just">
              <a:lnSpc>
                <a:spcPct val="110000"/>
              </a:lnSpc>
            </a:pPr>
            <a:r>
              <a:rPr lang="de-CH" sz="800" dirty="0">
                <a:cs typeface="Open Sans"/>
              </a:rPr>
              <a:t>Diese Ansprüche können nur bedient werden, wenn in einem Pastoralraum ein einheitliches IT-System </a:t>
            </a:r>
            <a:r>
              <a:rPr lang="de-CH" sz="800" dirty="0" err="1">
                <a:cs typeface="Open Sans"/>
              </a:rPr>
              <a:t>be</a:t>
            </a:r>
            <a:r>
              <a:rPr lang="de-CH" sz="800" dirty="0">
                <a:cs typeface="Open Sans"/>
              </a:rPr>
              <a:t>-nutzt wird. Eine zentrale, gemeinsame Organisation stellt sicher, dass die Daten und Programme in einem zertifizierten Rechenzentrum abgelegt, die Backups regelmässig gezogen und SW-Updates für alle Nutzer einheitlich eingespielt werden. Ein Set allgemeiner Programme steht allen Anwendern zur Verfügung, Spezialapplikationen nur berechtigten Personen. Der Datenzugriff wird über Berechtigungen personifiziert. </a:t>
            </a:r>
          </a:p>
          <a:p>
            <a:pPr algn="just">
              <a:lnSpc>
                <a:spcPct val="110000"/>
              </a:lnSpc>
              <a:spcAft>
                <a:spcPts val="400"/>
              </a:spcAft>
            </a:pPr>
            <a:endParaRPr lang="de-CH" sz="400" dirty="0">
              <a:cs typeface="Open Sans"/>
            </a:endParaRPr>
          </a:p>
          <a:p>
            <a:pPr algn="just">
              <a:lnSpc>
                <a:spcPct val="110000"/>
              </a:lnSpc>
            </a:pPr>
            <a:r>
              <a:rPr lang="de-CH" sz="800" dirty="0">
                <a:cs typeface="Open Sans"/>
              </a:rPr>
              <a:t>Als Cloud-System bietet die Lösung die Möglichkeit, von jedem Internet-Arbeitsplätzen über einen gesicherten Zugang die vereinbarten Applikationen zu nutzen. Dabei können die vorhandenen Clients weiter genutzt oder Hardware unterschiedlicher Lieferanten eingebunden werden. Die Nutzung der Hardware und Programme (Server, Browser, Office, </a:t>
            </a:r>
            <a:r>
              <a:rPr lang="de-CH" sz="800">
                <a:cs typeface="Open Sans"/>
              </a:rPr>
              <a:t>AntiViren </a:t>
            </a:r>
            <a:r>
              <a:rPr lang="de-CH" sz="800" dirty="0">
                <a:cs typeface="Open Sans"/>
              </a:rPr>
              <a:t>usw.) wird als Monatspauschale pro Benutzer berechnet. Inbegriffen sind darin der Unterhalt und die Einspielung der SW-Updates. Dieser erfolgt zentral und für alle Benutzer gleichzeitig. Der Aufwand für die Beschaffung, und den Betrieb eigener Server entfällt. </a:t>
            </a:r>
          </a:p>
          <a:p>
            <a:pPr algn="just">
              <a:lnSpc>
                <a:spcPct val="110000"/>
              </a:lnSpc>
            </a:pPr>
            <a:endParaRPr lang="de-CH" sz="400" dirty="0">
              <a:cs typeface="Open Sans"/>
            </a:endParaRPr>
          </a:p>
          <a:p>
            <a:pPr marL="136800" indent="-136800" algn="just">
              <a:lnSpc>
                <a:spcPct val="110000"/>
              </a:lnSpc>
              <a:spcAft>
                <a:spcPts val="400"/>
              </a:spcAft>
            </a:pPr>
            <a:r>
              <a:rPr lang="de-CH" sz="1000" b="1" dirty="0">
                <a:solidFill>
                  <a:srgbClr val="1F497D"/>
                </a:solidFill>
                <a:cs typeface="Open Sans"/>
              </a:rPr>
              <a:t>Der 4net </a:t>
            </a:r>
            <a:r>
              <a:rPr lang="de-CH" sz="1000" b="1" dirty="0" err="1">
                <a:solidFill>
                  <a:srgbClr val="1F497D"/>
                </a:solidFill>
                <a:cs typeface="Open Sans"/>
              </a:rPr>
              <a:t>Workplace</a:t>
            </a:r>
            <a:endParaRPr lang="de-CH" sz="1000" b="1" dirty="0">
              <a:solidFill>
                <a:srgbClr val="1F497D"/>
              </a:solidFill>
              <a:cs typeface="Open Sans"/>
            </a:endParaRPr>
          </a:p>
          <a:p>
            <a:pPr algn="just">
              <a:lnSpc>
                <a:spcPct val="110000"/>
              </a:lnSpc>
              <a:spcAft>
                <a:spcPts val="400"/>
              </a:spcAft>
            </a:pPr>
            <a:r>
              <a:rPr lang="de-CH" sz="800" dirty="0">
                <a:cs typeface="Open Sans"/>
              </a:rPr>
              <a:t>Ein Projektteam, bestehend aus Vertretern der beiden Verbänden KGP und KMV sowie der Landeskirche, hat sich 2014 nach umfassender Evaluation für die Cloud-Lösung der 4net AG entschieden. Sie schlagen den Kirchgemeinden vor, als Basis ihrer IT-Struktur den 4net </a:t>
            </a:r>
            <a:r>
              <a:rPr lang="de-CH" sz="800" dirty="0" err="1">
                <a:cs typeface="Open Sans"/>
              </a:rPr>
              <a:t>Workplace</a:t>
            </a:r>
            <a:r>
              <a:rPr lang="de-CH" sz="800" dirty="0">
                <a:cs typeface="Open Sans"/>
              </a:rPr>
              <a:t> zu verwenden. </a:t>
            </a:r>
            <a:endParaRPr lang="de-DE" sz="800" dirty="0">
              <a:cs typeface="Open Sans"/>
            </a:endParaRPr>
          </a:p>
          <a:p>
            <a:pPr algn="just">
              <a:lnSpc>
                <a:spcPct val="110000"/>
              </a:lnSpc>
            </a:pPr>
            <a:r>
              <a:rPr lang="de-DE" sz="800" dirty="0">
                <a:cs typeface="Open Sans"/>
              </a:rPr>
              <a:t>Die Cloud-Lösung stellt die Programm- und Daten-Server bereit, sie überwacht die Kommunikations- und Zugriffs-Regeln und stellt den Desktop, MS-Office, den Browser und das Backuptool zur Verfügung. Damit  bildet sie das Fundament, auf dem die spezifischen Programme der Kirchgemeinde wie z.B. Buchhaltung (SAGE, Dialog), Pfarramtsadministration (W&amp;W, </a:t>
            </a:r>
            <a:r>
              <a:rPr lang="de-DE" sz="800" dirty="0" err="1">
                <a:cs typeface="Open Sans"/>
              </a:rPr>
              <a:t>Isys</a:t>
            </a:r>
            <a:r>
              <a:rPr lang="de-DE" sz="800" dirty="0">
                <a:cs typeface="Open Sans"/>
              </a:rPr>
              <a:t>)  Grafikprogramme, SW für Gesangbücher, usw. laufen.</a:t>
            </a:r>
          </a:p>
          <a:p>
            <a:pPr algn="just">
              <a:lnSpc>
                <a:spcPct val="110000"/>
              </a:lnSpc>
            </a:pPr>
            <a:r>
              <a:rPr lang="de-DE" sz="400" dirty="0">
                <a:cs typeface="Open Sans"/>
              </a:rPr>
              <a:t>  </a:t>
            </a:r>
          </a:p>
          <a:p>
            <a:pPr algn="just">
              <a:lnSpc>
                <a:spcPct val="110000"/>
              </a:lnSpc>
            </a:pPr>
            <a:r>
              <a:rPr lang="de-DE" sz="800" dirty="0">
                <a:cs typeface="Open Sans"/>
              </a:rPr>
              <a:t>Damit stellt die 4net den Benutzern alle Mittel für die tägliche Arbeit zur Verfügung und entlastet die Kirch-gemeinden von der Informatikverantwortung. </a:t>
            </a:r>
          </a:p>
          <a:p>
            <a:pPr algn="just">
              <a:lnSpc>
                <a:spcPct val="110000"/>
              </a:lnSpc>
            </a:pPr>
            <a:endParaRPr lang="de-DE" sz="400" dirty="0">
              <a:cs typeface="Open Sans"/>
            </a:endParaRPr>
          </a:p>
          <a:p>
            <a:pPr algn="just">
              <a:lnSpc>
                <a:spcPct val="110000"/>
              </a:lnSpc>
            </a:pPr>
            <a:r>
              <a:rPr lang="de-DE" sz="800" dirty="0">
                <a:cs typeface="Open Sans"/>
              </a:rPr>
              <a:t>Bei der Nutzung des 4net </a:t>
            </a:r>
            <a:r>
              <a:rPr lang="de-DE" sz="800" dirty="0" err="1">
                <a:cs typeface="Open Sans"/>
              </a:rPr>
              <a:t>Workplace</a:t>
            </a:r>
            <a:r>
              <a:rPr lang="de-DE" sz="800" dirty="0">
                <a:cs typeface="Open Sans"/>
              </a:rPr>
              <a:t> kann die Kirch-gemeine entscheiden, ob sie einzelne Programme auslagern, bestimmt IT-Elemente in ein vorhandenes System integrieren oder die Informatik komplett auslagern will. Die 4net bieten mit dem </a:t>
            </a:r>
            <a:r>
              <a:rPr lang="de-DE" sz="800" dirty="0" err="1">
                <a:cs typeface="Open Sans"/>
              </a:rPr>
              <a:t>Workplace</a:t>
            </a:r>
            <a:r>
              <a:rPr lang="de-DE" sz="800" dirty="0">
                <a:cs typeface="Open Sans"/>
              </a:rPr>
              <a:t>  eine Lösung, mit der sie flexibel auf die Wünsche der Kirchgemeinde reagieren kann:</a:t>
            </a:r>
            <a:endParaRPr lang="de-DE" sz="400" dirty="0">
              <a:cs typeface="Open Sans"/>
            </a:endParaRPr>
          </a:p>
          <a:p>
            <a:pPr algn="just">
              <a:lnSpc>
                <a:spcPct val="110000"/>
              </a:lnSpc>
              <a:spcBef>
                <a:spcPts val="400"/>
              </a:spcBef>
              <a:spcAft>
                <a:spcPts val="400"/>
              </a:spcAft>
            </a:pPr>
            <a:r>
              <a:rPr lang="de-DE" sz="800" b="1" dirty="0">
                <a:cs typeface="Open Sans"/>
              </a:rPr>
              <a:t>«Informatik aus der Steckdose» ist Realität! </a:t>
            </a:r>
          </a:p>
          <a:p>
            <a:pPr algn="just">
              <a:lnSpc>
                <a:spcPct val="110000"/>
              </a:lnSpc>
            </a:pPr>
            <a:r>
              <a:rPr lang="de-DE" sz="800" dirty="0">
                <a:cs typeface="Open Sans"/>
              </a:rPr>
              <a:t>Beziehen Sie Ihre Programme und IT-Ressourcen aus dem 4net Rechenzentrum!</a:t>
            </a:r>
          </a:p>
          <a:p>
            <a:pPr algn="just">
              <a:lnSpc>
                <a:spcPct val="110000"/>
              </a:lnSpc>
              <a:spcAft>
                <a:spcPts val="400"/>
              </a:spcAft>
            </a:pPr>
            <a:endParaRPr lang="de-CH" sz="400" dirty="0">
              <a:cs typeface="Open Sans"/>
            </a:endParaRPr>
          </a:p>
          <a:p>
            <a:pPr marL="136800" indent="-136800" algn="just">
              <a:lnSpc>
                <a:spcPct val="110000"/>
              </a:lnSpc>
              <a:spcAft>
                <a:spcPts val="400"/>
              </a:spcAft>
            </a:pPr>
            <a:r>
              <a:rPr lang="de-CH" sz="1000" b="1" dirty="0">
                <a:solidFill>
                  <a:srgbClr val="1F497D"/>
                </a:solidFill>
                <a:cs typeface="Open Sans"/>
              </a:rPr>
              <a:t>Features 4net </a:t>
            </a:r>
            <a:r>
              <a:rPr lang="de-CH" sz="1000" b="1" dirty="0" err="1">
                <a:solidFill>
                  <a:srgbClr val="1F497D"/>
                </a:solidFill>
                <a:cs typeface="Open Sans"/>
              </a:rPr>
              <a:t>Workplace</a:t>
            </a:r>
            <a:endParaRPr lang="de-CH" sz="1000" b="1" dirty="0">
              <a:solidFill>
                <a:srgbClr val="1F497D"/>
              </a:solidFill>
              <a:cs typeface="Open Sans"/>
            </a:endParaRPr>
          </a:p>
          <a:p>
            <a:pPr algn="just">
              <a:lnSpc>
                <a:spcPct val="110000"/>
              </a:lnSpc>
            </a:pPr>
            <a:r>
              <a:rPr lang="de-DE" sz="800" b="1" dirty="0">
                <a:solidFill>
                  <a:schemeClr val="tx2"/>
                </a:solidFill>
                <a:cs typeface="Open Sans"/>
              </a:rPr>
              <a:t>Backup</a:t>
            </a:r>
            <a:endParaRPr lang="de-DE" sz="800" dirty="0">
              <a:solidFill>
                <a:schemeClr val="tx2"/>
              </a:solidFill>
              <a:cs typeface="Open Sans"/>
            </a:endParaRPr>
          </a:p>
          <a:p>
            <a:pPr algn="just">
              <a:lnSpc>
                <a:spcPct val="110000"/>
              </a:lnSpc>
            </a:pPr>
            <a:r>
              <a:rPr lang="de-DE" sz="800" dirty="0">
                <a:cs typeface="Open Sans"/>
              </a:rPr>
              <a:t>Die Daten Ihrer virtuellen Desktops sind zu jeder Zeit vor Verlust geschützt. Mehrfach redundante Systeme, welche </a:t>
            </a:r>
            <a:r>
              <a:rPr lang="de-DE" sz="800" dirty="0" err="1">
                <a:cs typeface="Open Sans"/>
              </a:rPr>
              <a:t>regelmässig</a:t>
            </a:r>
            <a:r>
              <a:rPr lang="de-DE" sz="800" dirty="0">
                <a:cs typeface="Open Sans"/>
              </a:rPr>
              <a:t> gesichert werden, sorgen für die nötige Sicherheit.</a:t>
            </a:r>
          </a:p>
          <a:p>
            <a:pPr marL="136800" indent="-136800" algn="just">
              <a:lnSpc>
                <a:spcPct val="110000"/>
              </a:lnSpc>
            </a:pPr>
            <a:endParaRPr lang="de-DE" sz="400" b="1" dirty="0">
              <a:solidFill>
                <a:srgbClr val="1F497D"/>
              </a:solidFill>
              <a:cs typeface="Open Sans"/>
            </a:endParaRPr>
          </a:p>
          <a:p>
            <a:pPr marL="136800" indent="-136800" algn="just">
              <a:lnSpc>
                <a:spcPct val="110000"/>
              </a:lnSpc>
            </a:pPr>
            <a:r>
              <a:rPr lang="de-DE" sz="800" b="1" dirty="0">
                <a:solidFill>
                  <a:srgbClr val="1F497D"/>
                </a:solidFill>
                <a:cs typeface="Open Sans"/>
              </a:rPr>
              <a:t>Plattformunabhängig</a:t>
            </a:r>
            <a:endParaRPr lang="de-DE" sz="800" dirty="0">
              <a:solidFill>
                <a:srgbClr val="1F497D"/>
              </a:solidFill>
              <a:cs typeface="Open Sans"/>
            </a:endParaRPr>
          </a:p>
          <a:p>
            <a:pPr algn="just">
              <a:lnSpc>
                <a:spcPct val="110000"/>
              </a:lnSpc>
            </a:pPr>
            <a:r>
              <a:rPr lang="de-DE" sz="800" dirty="0">
                <a:cs typeface="Open Sans"/>
              </a:rPr>
              <a:t>Entscheiden Sie sich für ein Endgerät. Ob Zero-Client, PC/Notebook, iPad, iPhone, etc. 4net </a:t>
            </a:r>
            <a:r>
              <a:rPr lang="de-DE" sz="800" dirty="0" err="1">
                <a:cs typeface="Open Sans"/>
              </a:rPr>
              <a:t>Workplace</a:t>
            </a:r>
            <a:r>
              <a:rPr lang="de-DE" sz="800" dirty="0">
                <a:cs typeface="Open Sans"/>
              </a:rPr>
              <a:t> funktioniert mit Windows, Linux, iOS, Android, oder anderen Betriebssystemen.</a:t>
            </a:r>
            <a:endParaRPr lang="de-CH" sz="800" dirty="0">
              <a:cs typeface="Open Sans"/>
            </a:endParaRPr>
          </a:p>
        </p:txBody>
      </p:sp>
      <p:sp>
        <p:nvSpPr>
          <p:cNvPr id="15" name="Textfeld 14"/>
          <p:cNvSpPr txBox="1"/>
          <p:nvPr/>
        </p:nvSpPr>
        <p:spPr>
          <a:xfrm>
            <a:off x="618067" y="5468244"/>
            <a:ext cx="1938865" cy="133370"/>
          </a:xfrm>
          <a:prstGeom prst="rect">
            <a:avLst/>
          </a:prstGeom>
          <a:noFill/>
        </p:spPr>
        <p:txBody>
          <a:bodyPr wrap="square" lIns="0" tIns="0" rIns="0" bIns="0" rtlCol="0">
            <a:spAutoFit/>
          </a:bodyPr>
          <a:lstStyle/>
          <a:p>
            <a:pPr>
              <a:lnSpc>
                <a:spcPct val="110000"/>
              </a:lnSpc>
            </a:pPr>
            <a:r>
              <a:rPr lang="de-DE" sz="800" b="1" dirty="0">
                <a:solidFill>
                  <a:schemeClr val="bg1"/>
                </a:solidFill>
                <a:latin typeface="Open Sans"/>
                <a:cs typeface="Open Sans"/>
              </a:rPr>
              <a:t>www.4net.ch</a:t>
            </a:r>
            <a:endParaRPr lang="de-DE" sz="800" dirty="0">
              <a:solidFill>
                <a:schemeClr val="bg1"/>
              </a:solidFill>
              <a:latin typeface="Open Sans"/>
              <a:cs typeface="Open Sans"/>
            </a:endParaRPr>
          </a:p>
        </p:txBody>
      </p:sp>
      <p:pic>
        <p:nvPicPr>
          <p:cNvPr id="11" name="Bild 10" descr="Logo_cmyk.eps">
            <a:hlinkClick r:id="" action="ppaction://noaction"/>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1" y="317499"/>
            <a:ext cx="861739" cy="262800"/>
          </a:xfrm>
          <a:prstGeom prst="rect">
            <a:avLst/>
          </a:prstGeom>
        </p:spPr>
      </p:pic>
      <p:pic>
        <p:nvPicPr>
          <p:cNvPr id="10" name="Bild 15">
            <a:extLst>
              <a:ext uri="{FF2B5EF4-FFF2-40B4-BE49-F238E27FC236}">
                <a16:creationId xmlns:a16="http://schemas.microsoft.com/office/drawing/2014/main" id="{2AECC572-BF60-4FE4-BB32-433F8F60F830}"/>
              </a:ext>
            </a:extLst>
          </p:cNvPr>
          <p:cNvPicPr>
            <a:picLocks noChangeAspect="1"/>
          </p:cNvPicPr>
          <p:nvPr/>
        </p:nvPicPr>
        <p:blipFill>
          <a:blip r:embed="rId4"/>
          <a:stretch>
            <a:fillRect/>
          </a:stretch>
        </p:blipFill>
        <p:spPr>
          <a:xfrm>
            <a:off x="6229349" y="392708"/>
            <a:ext cx="2368749" cy="164497"/>
          </a:xfrm>
          <a:prstGeom prst="rect">
            <a:avLst/>
          </a:prstGeom>
        </p:spPr>
      </p:pic>
    </p:spTree>
    <p:extLst>
      <p:ext uri="{BB962C8B-B14F-4D97-AF65-F5344CB8AC3E}">
        <p14:creationId xmlns:p14="http://schemas.microsoft.com/office/powerpoint/2010/main" val="3550621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Workplac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6" name="Interaktive Schaltfläche: Anpassen 5">
            <a:hlinkClick r:id="" action="ppaction://noaction" highlightClick="1"/>
          </p:cNvPr>
          <p:cNvSpPr/>
          <p:nvPr/>
        </p:nvSpPr>
        <p:spPr>
          <a:xfrm>
            <a:off x="508000" y="194734"/>
            <a:ext cx="1126067" cy="448733"/>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Textfeld 3"/>
          <p:cNvSpPr txBox="1"/>
          <p:nvPr/>
        </p:nvSpPr>
        <p:spPr>
          <a:xfrm>
            <a:off x="609601" y="1591735"/>
            <a:ext cx="1168412" cy="307777"/>
          </a:xfrm>
          <a:prstGeom prst="rect">
            <a:avLst/>
          </a:prstGeom>
          <a:noFill/>
        </p:spPr>
        <p:txBody>
          <a:bodyPr wrap="square" lIns="0" tIns="0" rIns="0" bIns="0" rtlCol="0">
            <a:spAutoFit/>
          </a:bodyPr>
          <a:lstStyle/>
          <a:p>
            <a:r>
              <a:rPr lang="de-DE" sz="2000" dirty="0">
                <a:solidFill>
                  <a:schemeClr val="bg1"/>
                </a:solidFill>
                <a:latin typeface="Open Sans"/>
                <a:cs typeface="Open Sans"/>
              </a:rPr>
              <a:t>Facts</a:t>
            </a:r>
          </a:p>
        </p:txBody>
      </p:sp>
      <p:sp>
        <p:nvSpPr>
          <p:cNvPr id="5" name="Textfeld 4"/>
          <p:cNvSpPr txBox="1"/>
          <p:nvPr/>
        </p:nvSpPr>
        <p:spPr>
          <a:xfrm>
            <a:off x="608400" y="1998131"/>
            <a:ext cx="1904659" cy="2159374"/>
          </a:xfrm>
          <a:prstGeom prst="rect">
            <a:avLst/>
          </a:prstGeom>
          <a:noFill/>
        </p:spPr>
        <p:txBody>
          <a:bodyPr wrap="square" lIns="0" tIns="0" rIns="0" bIns="0" rtlCol="0">
            <a:spAutoFit/>
          </a:bodyPr>
          <a:lstStyle/>
          <a:p>
            <a:pPr marL="136800" indent="-136800">
              <a:lnSpc>
                <a:spcPct val="110000"/>
              </a:lnSpc>
              <a:tabLst>
                <a:tab pos="88900" algn="l"/>
              </a:tabLst>
            </a:pPr>
            <a:r>
              <a:rPr lang="de-DE" sz="800" b="1" dirty="0">
                <a:solidFill>
                  <a:srgbClr val="FFFFFF"/>
                </a:solidFill>
                <a:latin typeface="Open Sans"/>
                <a:cs typeface="Open Sans"/>
              </a:rPr>
              <a:t>Was ist alles dabei?</a:t>
            </a:r>
            <a:endParaRPr lang="de-DE" sz="800" dirty="0">
              <a:solidFill>
                <a:srgbClr val="FFFFFF"/>
              </a:solidFill>
              <a:latin typeface="Open Sans"/>
              <a:cs typeface="Open Sans"/>
            </a:endParaRPr>
          </a:p>
          <a:p>
            <a:pPr>
              <a:lnSpc>
                <a:spcPct val="110000"/>
              </a:lnSpc>
              <a:tabLst>
                <a:tab pos="88900" algn="l"/>
              </a:tabLst>
            </a:pPr>
            <a:r>
              <a:rPr lang="de-DE" sz="800" dirty="0">
                <a:solidFill>
                  <a:srgbClr val="FFFFFF"/>
                </a:solidFill>
                <a:latin typeface="Open Sans"/>
                <a:cs typeface="Open Sans"/>
              </a:rPr>
              <a:t>Ein rundum sorglos Paket aus:</a:t>
            </a:r>
          </a:p>
          <a:p>
            <a:pPr marL="136800" indent="-136800">
              <a:lnSpc>
                <a:spcPct val="110000"/>
              </a:lnSpc>
              <a:buFont typeface="Arial"/>
              <a:buChar char="•"/>
              <a:tabLst>
                <a:tab pos="88900" algn="l"/>
              </a:tabLst>
            </a:pPr>
            <a:r>
              <a:rPr lang="de-DE" sz="800" dirty="0">
                <a:solidFill>
                  <a:srgbClr val="FFFFFF"/>
                </a:solidFill>
                <a:latin typeface="Open Sans"/>
                <a:cs typeface="Open Sans"/>
              </a:rPr>
              <a:t>Hardware</a:t>
            </a:r>
          </a:p>
          <a:p>
            <a:pPr marL="136800" indent="-136800">
              <a:lnSpc>
                <a:spcPct val="110000"/>
              </a:lnSpc>
              <a:buFont typeface="Arial"/>
              <a:buChar char="•"/>
              <a:tabLst>
                <a:tab pos="88900" algn="l"/>
              </a:tabLst>
            </a:pPr>
            <a:r>
              <a:rPr lang="de-DE" sz="800" dirty="0">
                <a:solidFill>
                  <a:srgbClr val="FFFFFF"/>
                </a:solidFill>
                <a:latin typeface="Open Sans"/>
                <a:cs typeface="Open Sans"/>
              </a:rPr>
              <a:t>Garantieleistungen</a:t>
            </a:r>
          </a:p>
          <a:p>
            <a:pPr marL="136800" indent="-136800">
              <a:lnSpc>
                <a:spcPct val="110000"/>
              </a:lnSpc>
              <a:buFont typeface="Arial"/>
              <a:buChar char="•"/>
              <a:tabLst>
                <a:tab pos="88900" algn="l"/>
              </a:tabLst>
            </a:pPr>
            <a:r>
              <a:rPr lang="de-DE" sz="800" dirty="0">
                <a:solidFill>
                  <a:srgbClr val="FFFFFF"/>
                </a:solidFill>
                <a:latin typeface="Open Sans"/>
                <a:cs typeface="Open Sans"/>
              </a:rPr>
              <a:t>Software (inkl. Lizenz)</a:t>
            </a:r>
          </a:p>
          <a:p>
            <a:pPr marL="136800" indent="-136800">
              <a:lnSpc>
                <a:spcPct val="110000"/>
              </a:lnSpc>
              <a:buFont typeface="Arial"/>
              <a:buChar char="•"/>
              <a:tabLst>
                <a:tab pos="88900" algn="l"/>
              </a:tabLst>
            </a:pPr>
            <a:r>
              <a:rPr lang="de-DE" sz="800" dirty="0">
                <a:solidFill>
                  <a:srgbClr val="FFFFFF"/>
                </a:solidFill>
                <a:latin typeface="Open Sans"/>
                <a:cs typeface="Open Sans"/>
              </a:rPr>
              <a:t>Betrieb und Wartung Ihrer Fachapplikationen</a:t>
            </a:r>
          </a:p>
          <a:p>
            <a:pPr marL="136800" indent="-136800">
              <a:lnSpc>
                <a:spcPct val="110000"/>
              </a:lnSpc>
              <a:buFont typeface="Arial"/>
              <a:buChar char="•"/>
              <a:tabLst>
                <a:tab pos="88900" algn="l"/>
              </a:tabLst>
            </a:pPr>
            <a:r>
              <a:rPr lang="de-DE" sz="800" dirty="0">
                <a:solidFill>
                  <a:srgbClr val="FFFFFF"/>
                </a:solidFill>
                <a:latin typeface="Open Sans"/>
                <a:cs typeface="Open Sans"/>
              </a:rPr>
              <a:t>Wartung und Support</a:t>
            </a:r>
          </a:p>
          <a:p>
            <a:pPr marL="136800" indent="-136800">
              <a:lnSpc>
                <a:spcPct val="110000"/>
              </a:lnSpc>
              <a:buFont typeface="Arial"/>
              <a:buChar char="•"/>
              <a:tabLst>
                <a:tab pos="88900" algn="l"/>
              </a:tabLst>
            </a:pPr>
            <a:r>
              <a:rPr lang="de-DE" sz="800" dirty="0">
                <a:solidFill>
                  <a:srgbClr val="FFFFFF"/>
                </a:solidFill>
                <a:latin typeface="Open Sans"/>
                <a:cs typeface="Open Sans"/>
              </a:rPr>
              <a:t>Updates und </a:t>
            </a:r>
            <a:r>
              <a:rPr lang="de-DE" sz="800" dirty="0" err="1">
                <a:solidFill>
                  <a:srgbClr val="FFFFFF"/>
                </a:solidFill>
                <a:latin typeface="Open Sans"/>
                <a:cs typeface="Open Sans"/>
              </a:rPr>
              <a:t>Patches</a:t>
            </a:r>
            <a:endParaRPr lang="de-DE" sz="800" dirty="0">
              <a:solidFill>
                <a:srgbClr val="FFFFFF"/>
              </a:solidFill>
              <a:latin typeface="Open Sans"/>
              <a:cs typeface="Open Sans"/>
            </a:endParaRPr>
          </a:p>
          <a:p>
            <a:pPr marL="136800" indent="-136800">
              <a:lnSpc>
                <a:spcPct val="110000"/>
              </a:lnSpc>
              <a:buFont typeface="Arial"/>
              <a:buChar char="•"/>
              <a:tabLst>
                <a:tab pos="88900" algn="l"/>
              </a:tabLst>
            </a:pPr>
            <a:r>
              <a:rPr lang="de-DE" sz="800" dirty="0">
                <a:solidFill>
                  <a:srgbClr val="FFFFFF"/>
                </a:solidFill>
                <a:latin typeface="Open Sans"/>
                <a:cs typeface="Open Sans"/>
              </a:rPr>
              <a:t>Sicherheit</a:t>
            </a:r>
          </a:p>
          <a:p>
            <a:pPr marL="136800" indent="-136800">
              <a:lnSpc>
                <a:spcPct val="110000"/>
              </a:lnSpc>
              <a:buFont typeface="Arial"/>
              <a:buChar char="•"/>
              <a:tabLst>
                <a:tab pos="88900" algn="l"/>
              </a:tabLst>
            </a:pPr>
            <a:r>
              <a:rPr lang="de-DE" sz="800" dirty="0">
                <a:solidFill>
                  <a:srgbClr val="FFFFFF"/>
                </a:solidFill>
                <a:latin typeface="Open Sans"/>
                <a:cs typeface="Open Sans"/>
              </a:rPr>
              <a:t>Backup</a:t>
            </a:r>
          </a:p>
          <a:p>
            <a:pPr marL="136800" indent="-136800">
              <a:lnSpc>
                <a:spcPct val="110000"/>
              </a:lnSpc>
              <a:buFont typeface="Arial"/>
              <a:buChar char="•"/>
              <a:tabLst>
                <a:tab pos="88900" algn="l"/>
              </a:tabLst>
            </a:pPr>
            <a:endParaRPr lang="de-DE" sz="800" dirty="0">
              <a:solidFill>
                <a:srgbClr val="FFFFFF"/>
              </a:solidFill>
              <a:latin typeface="Open Sans"/>
              <a:cs typeface="Open Sans"/>
            </a:endParaRPr>
          </a:p>
          <a:p>
            <a:pPr>
              <a:lnSpc>
                <a:spcPct val="110000"/>
              </a:lnSpc>
              <a:tabLst>
                <a:tab pos="88900" algn="l"/>
              </a:tabLst>
            </a:pPr>
            <a:r>
              <a:rPr lang="de-DE" sz="800" b="1" dirty="0">
                <a:solidFill>
                  <a:srgbClr val="FFFFFF"/>
                </a:solidFill>
                <a:latin typeface="Open Sans"/>
                <a:cs typeface="Open Sans"/>
              </a:rPr>
              <a:t>Was muss ich dazu beitragen?</a:t>
            </a:r>
            <a:endParaRPr lang="de-DE" sz="800" dirty="0">
              <a:solidFill>
                <a:srgbClr val="FFFFFF"/>
              </a:solidFill>
              <a:latin typeface="Open Sans"/>
              <a:cs typeface="Open Sans"/>
            </a:endParaRPr>
          </a:p>
          <a:p>
            <a:pPr marL="136800" indent="-136800">
              <a:lnSpc>
                <a:spcPct val="110000"/>
              </a:lnSpc>
              <a:buFont typeface="Arial"/>
              <a:buChar char="•"/>
              <a:tabLst>
                <a:tab pos="88900" algn="l"/>
              </a:tabLst>
            </a:pPr>
            <a:r>
              <a:rPr lang="de-DE" sz="800" dirty="0">
                <a:solidFill>
                  <a:srgbClr val="FFFFFF"/>
                </a:solidFill>
                <a:latin typeface="Open Sans"/>
                <a:cs typeface="Open Sans"/>
              </a:rPr>
              <a:t>Kümmern Sie sich um Ihre Kunden.</a:t>
            </a:r>
          </a:p>
          <a:p>
            <a:pPr marL="136800" indent="-136800">
              <a:lnSpc>
                <a:spcPct val="110000"/>
              </a:lnSpc>
              <a:buFont typeface="Arial"/>
              <a:buChar char="•"/>
              <a:tabLst>
                <a:tab pos="88900" algn="l"/>
              </a:tabLst>
            </a:pPr>
            <a:r>
              <a:rPr lang="de-DE" sz="800" dirty="0">
                <a:solidFill>
                  <a:srgbClr val="FFFFFF"/>
                </a:solidFill>
                <a:latin typeface="Open Sans"/>
                <a:cs typeface="Open Sans"/>
              </a:rPr>
              <a:t>Inspirieren Sie uns mit Ihren </a:t>
            </a:r>
          </a:p>
          <a:p>
            <a:pPr>
              <a:lnSpc>
                <a:spcPct val="110000"/>
              </a:lnSpc>
              <a:tabLst>
                <a:tab pos="88900" algn="l"/>
              </a:tabLst>
            </a:pPr>
            <a:r>
              <a:rPr lang="de-DE" sz="800" dirty="0">
                <a:solidFill>
                  <a:srgbClr val="FFFFFF"/>
                </a:solidFill>
                <a:latin typeface="Open Sans"/>
                <a:cs typeface="Open Sans"/>
              </a:rPr>
              <a:t>	  Anregungen und Ideen.</a:t>
            </a:r>
          </a:p>
        </p:txBody>
      </p:sp>
      <p:sp>
        <p:nvSpPr>
          <p:cNvPr id="9" name="Textfeld 8"/>
          <p:cNvSpPr txBox="1"/>
          <p:nvPr/>
        </p:nvSpPr>
        <p:spPr>
          <a:xfrm>
            <a:off x="3321050" y="781235"/>
            <a:ext cx="5359402" cy="4775015"/>
          </a:xfrm>
          <a:prstGeom prst="rect">
            <a:avLst/>
          </a:prstGeom>
          <a:noFill/>
        </p:spPr>
        <p:txBody>
          <a:bodyPr wrap="square" lIns="0" tIns="0" rIns="0" bIns="0" numCol="2" spcCol="180000" rtlCol="0" anchor="t" anchorCtr="0">
            <a:noAutofit/>
          </a:bodyPr>
          <a:lstStyle/>
          <a:p>
            <a:pPr algn="just">
              <a:lnSpc>
                <a:spcPct val="110000"/>
              </a:lnSpc>
            </a:pPr>
            <a:r>
              <a:rPr lang="de-DE" sz="800" b="1" dirty="0">
                <a:solidFill>
                  <a:srgbClr val="1F497D"/>
                </a:solidFill>
                <a:latin typeface="Open Sans"/>
                <a:cs typeface="Open Sans"/>
              </a:rPr>
              <a:t>Bring </a:t>
            </a:r>
            <a:r>
              <a:rPr lang="de-DE" sz="800" b="1" dirty="0" err="1">
                <a:solidFill>
                  <a:srgbClr val="1F497D"/>
                </a:solidFill>
                <a:latin typeface="Open Sans"/>
                <a:cs typeface="Open Sans"/>
              </a:rPr>
              <a:t>your</a:t>
            </a:r>
            <a:r>
              <a:rPr lang="de-DE" sz="800" b="1" dirty="0">
                <a:solidFill>
                  <a:srgbClr val="1F497D"/>
                </a:solidFill>
                <a:latin typeface="Open Sans"/>
                <a:cs typeface="Open Sans"/>
              </a:rPr>
              <a:t> </a:t>
            </a:r>
            <a:r>
              <a:rPr lang="de-DE" sz="800" b="1" dirty="0" err="1">
                <a:solidFill>
                  <a:srgbClr val="1F497D"/>
                </a:solidFill>
                <a:latin typeface="Open Sans"/>
                <a:cs typeface="Open Sans"/>
              </a:rPr>
              <a:t>own</a:t>
            </a:r>
            <a:r>
              <a:rPr lang="de-DE" sz="800" b="1" dirty="0">
                <a:solidFill>
                  <a:srgbClr val="1F497D"/>
                </a:solidFill>
                <a:latin typeface="Open Sans"/>
                <a:cs typeface="Open Sans"/>
              </a:rPr>
              <a:t> Device</a:t>
            </a:r>
            <a:endParaRPr lang="de-DE" sz="800" dirty="0">
              <a:solidFill>
                <a:srgbClr val="1F497D"/>
              </a:solidFill>
              <a:latin typeface="Open Sans"/>
              <a:cs typeface="Open Sans"/>
            </a:endParaRPr>
          </a:p>
          <a:p>
            <a:pPr algn="just">
              <a:lnSpc>
                <a:spcPct val="110000"/>
              </a:lnSpc>
            </a:pPr>
            <a:r>
              <a:rPr lang="de-DE" sz="800" dirty="0">
                <a:latin typeface="Open Sans"/>
                <a:cs typeface="Open Sans"/>
              </a:rPr>
              <a:t>Die Architektur des 4net </a:t>
            </a:r>
            <a:r>
              <a:rPr lang="de-DE" sz="800" dirty="0" err="1">
                <a:latin typeface="Open Sans"/>
                <a:cs typeface="Open Sans"/>
              </a:rPr>
              <a:t>Workplace</a:t>
            </a:r>
            <a:r>
              <a:rPr lang="de-DE" sz="800" dirty="0">
                <a:latin typeface="Open Sans"/>
                <a:cs typeface="Open Sans"/>
              </a:rPr>
              <a:t> eignet sich her-vorragend für die einfache und sichere Umsetzung einer Bring </a:t>
            </a:r>
            <a:r>
              <a:rPr lang="de-DE" sz="800" dirty="0" err="1">
                <a:latin typeface="Open Sans"/>
                <a:cs typeface="Open Sans"/>
              </a:rPr>
              <a:t>your</a:t>
            </a:r>
            <a:r>
              <a:rPr lang="de-DE" sz="800" dirty="0">
                <a:latin typeface="Open Sans"/>
                <a:cs typeface="Open Sans"/>
              </a:rPr>
              <a:t> </a:t>
            </a:r>
            <a:r>
              <a:rPr lang="de-DE" sz="800" dirty="0" err="1">
                <a:latin typeface="Open Sans"/>
                <a:cs typeface="Open Sans"/>
              </a:rPr>
              <a:t>own</a:t>
            </a:r>
            <a:r>
              <a:rPr lang="de-DE" sz="800" dirty="0">
                <a:latin typeface="Open Sans"/>
                <a:cs typeface="Open Sans"/>
              </a:rPr>
              <a:t> Device (BYOD) Umgebung. Durch die Möglichkeit auf Ihren gehosteten Desktop von fast jedem Endgerät zugreifen zu können, sind Ihre Mitarbeiter in ihrer Arbeitsweise absolut flexibel. Trotzdem sind Ihre Unternehmensdaten sicher: Sie können den Austausch der Daten zwischen dem 4net </a:t>
            </a:r>
            <a:r>
              <a:rPr lang="de-DE" sz="800" dirty="0" err="1">
                <a:latin typeface="Open Sans"/>
                <a:cs typeface="Open Sans"/>
              </a:rPr>
              <a:t>Workplace</a:t>
            </a:r>
            <a:r>
              <a:rPr lang="de-DE" sz="800" dirty="0">
                <a:latin typeface="Open Sans"/>
                <a:cs typeface="Open Sans"/>
              </a:rPr>
              <a:t> und dem jeweiligen Endgerät komplett unterbinden.</a:t>
            </a:r>
          </a:p>
          <a:p>
            <a:pPr marL="136800" indent="-136800" algn="just">
              <a:lnSpc>
                <a:spcPct val="110000"/>
              </a:lnSpc>
            </a:pPr>
            <a:endParaRPr lang="de-DE" sz="400" dirty="0">
              <a:latin typeface="Open Sans"/>
              <a:cs typeface="Open Sans"/>
            </a:endParaRPr>
          </a:p>
          <a:p>
            <a:pPr marL="136800" indent="-136800" algn="just">
              <a:lnSpc>
                <a:spcPct val="110000"/>
              </a:lnSpc>
            </a:pPr>
            <a:r>
              <a:rPr lang="de-DE" sz="800" b="1" dirty="0">
                <a:solidFill>
                  <a:srgbClr val="1F497D"/>
                </a:solidFill>
                <a:latin typeface="Open Sans"/>
                <a:cs typeface="Open Sans"/>
              </a:rPr>
              <a:t>Sicher</a:t>
            </a:r>
            <a:endParaRPr lang="de-DE" sz="800" dirty="0">
              <a:solidFill>
                <a:srgbClr val="1F497D"/>
              </a:solidFill>
              <a:latin typeface="Open Sans"/>
              <a:cs typeface="Open Sans"/>
            </a:endParaRPr>
          </a:p>
          <a:p>
            <a:pPr algn="just">
              <a:lnSpc>
                <a:spcPct val="110000"/>
              </a:lnSpc>
              <a:spcAft>
                <a:spcPts val="400"/>
              </a:spcAft>
              <a:tabLst>
                <a:tab pos="88900" algn="l"/>
              </a:tabLst>
            </a:pPr>
            <a:r>
              <a:rPr lang="de-DE" sz="800" dirty="0">
                <a:latin typeface="Open Sans"/>
                <a:cs typeface="Open Sans"/>
              </a:rPr>
              <a:t>4net </a:t>
            </a:r>
            <a:r>
              <a:rPr lang="de-DE" sz="800" dirty="0" err="1">
                <a:latin typeface="Open Sans"/>
                <a:cs typeface="Open Sans"/>
              </a:rPr>
              <a:t>Workplace</a:t>
            </a:r>
            <a:r>
              <a:rPr lang="de-DE" sz="800" dirty="0">
                <a:latin typeface="Open Sans"/>
                <a:cs typeface="Open Sans"/>
              </a:rPr>
              <a:t> ist nicht nur ‚</a:t>
            </a:r>
            <a:r>
              <a:rPr lang="de-DE" sz="800" dirty="0" err="1">
                <a:latin typeface="Open Sans"/>
                <a:cs typeface="Open Sans"/>
              </a:rPr>
              <a:t>made</a:t>
            </a:r>
            <a:r>
              <a:rPr lang="de-DE" sz="800" dirty="0">
                <a:latin typeface="Open Sans"/>
                <a:cs typeface="Open Sans"/>
              </a:rPr>
              <a:t> in </a:t>
            </a:r>
            <a:r>
              <a:rPr lang="de-DE" sz="800" dirty="0" err="1">
                <a:latin typeface="Open Sans"/>
                <a:cs typeface="Open Sans"/>
              </a:rPr>
              <a:t>Switzerland</a:t>
            </a:r>
            <a:r>
              <a:rPr lang="de-DE" sz="800" dirty="0">
                <a:latin typeface="Open Sans"/>
                <a:cs typeface="Open Sans"/>
              </a:rPr>
              <a:t>‘, sondern auch ‚</a:t>
            </a:r>
            <a:r>
              <a:rPr lang="de-DE" sz="800" dirty="0" err="1">
                <a:latin typeface="Open Sans"/>
                <a:cs typeface="Open Sans"/>
              </a:rPr>
              <a:t>hosted</a:t>
            </a:r>
            <a:r>
              <a:rPr lang="de-DE" sz="800" dirty="0">
                <a:latin typeface="Open Sans"/>
                <a:cs typeface="Open Sans"/>
              </a:rPr>
              <a:t> in </a:t>
            </a:r>
            <a:r>
              <a:rPr lang="de-DE" sz="800" dirty="0" err="1">
                <a:latin typeface="Open Sans"/>
                <a:cs typeface="Open Sans"/>
              </a:rPr>
              <a:t>Switzerland</a:t>
            </a:r>
            <a:r>
              <a:rPr lang="de-DE" sz="800" dirty="0">
                <a:latin typeface="Open Sans"/>
                <a:cs typeface="Open Sans"/>
              </a:rPr>
              <a:t>‘. Das bedeutet: </a:t>
            </a:r>
          </a:p>
          <a:p>
            <a:pPr marL="171450" indent="-171450">
              <a:lnSpc>
                <a:spcPct val="110000"/>
              </a:lnSpc>
              <a:spcAft>
                <a:spcPts val="200"/>
              </a:spcAft>
              <a:buFont typeface="Wingdings" panose="05000000000000000000" pitchFamily="2" charset="2"/>
              <a:buChar char="v"/>
              <a:tabLst>
                <a:tab pos="88900" algn="l"/>
              </a:tabLst>
            </a:pPr>
            <a:r>
              <a:rPr lang="de-DE" sz="800" dirty="0">
                <a:latin typeface="Open Sans"/>
                <a:cs typeface="Open Sans"/>
              </a:rPr>
              <a:t>ISO-zertifiziertes, CO2 neutrales Schweizer Rechen-zentrum und somit konform zum Datenschutz-gesetz.</a:t>
            </a:r>
          </a:p>
          <a:p>
            <a:pPr marL="171450" indent="-171450">
              <a:lnSpc>
                <a:spcPct val="110000"/>
              </a:lnSpc>
              <a:spcAft>
                <a:spcPts val="200"/>
              </a:spcAft>
              <a:buFont typeface="Wingdings" panose="05000000000000000000" pitchFamily="2" charset="2"/>
              <a:buChar char="v"/>
              <a:tabLst>
                <a:tab pos="88900" algn="l"/>
              </a:tabLst>
            </a:pPr>
            <a:r>
              <a:rPr lang="de-DE" sz="800" dirty="0">
                <a:latin typeface="Open Sans"/>
                <a:cs typeface="Open Sans"/>
              </a:rPr>
              <a:t>Redundante Infrastruktur mit einer garantierten Verfügbarkeit.</a:t>
            </a:r>
          </a:p>
          <a:p>
            <a:pPr marL="171450" indent="-171450">
              <a:lnSpc>
                <a:spcPct val="110000"/>
              </a:lnSpc>
              <a:spcAft>
                <a:spcPts val="200"/>
              </a:spcAft>
              <a:buFont typeface="Wingdings" panose="05000000000000000000" pitchFamily="2" charset="2"/>
              <a:buChar char="v"/>
              <a:tabLst>
                <a:tab pos="88900" algn="l"/>
              </a:tabLst>
            </a:pPr>
            <a:r>
              <a:rPr lang="de-DE" sz="800" dirty="0" err="1">
                <a:latin typeface="Open Sans"/>
                <a:cs typeface="Open Sans"/>
              </a:rPr>
              <a:t>Regelmässiges</a:t>
            </a:r>
            <a:r>
              <a:rPr lang="de-DE" sz="800" dirty="0">
                <a:latin typeface="Open Sans"/>
                <a:cs typeface="Open Sans"/>
              </a:rPr>
              <a:t> Backup für all Ihre Daten, damit Sie beruhigt arbeiten können.</a:t>
            </a:r>
          </a:p>
          <a:p>
            <a:pPr marL="171450" indent="-171450">
              <a:lnSpc>
                <a:spcPct val="110000"/>
              </a:lnSpc>
              <a:buFont typeface="Wingdings" panose="05000000000000000000" pitchFamily="2" charset="2"/>
              <a:buChar char="v"/>
              <a:tabLst>
                <a:tab pos="88900" algn="l"/>
              </a:tabLst>
            </a:pPr>
            <a:r>
              <a:rPr lang="de-DE" sz="800" dirty="0">
                <a:latin typeface="Open Sans"/>
                <a:cs typeface="Open Sans"/>
              </a:rPr>
              <a:t>Alle Daten, die zwischen Ihrem Endgerät und Ihrem 4net Workplace ausgetauscht werden, sind verschlüsselt und so gesichert, dass nur Sie als Nutzer mit Benutzernamen, Passwort und Token auf Ihre Daten zugreifen können.</a:t>
            </a:r>
            <a:r>
              <a:rPr lang="de-DE" sz="800" b="1" dirty="0">
                <a:solidFill>
                  <a:schemeClr val="tx2"/>
                </a:solidFill>
                <a:latin typeface="Open Sans"/>
                <a:cs typeface="Open Sans"/>
              </a:rPr>
              <a:t> </a:t>
            </a:r>
          </a:p>
          <a:p>
            <a:pPr algn="just">
              <a:lnSpc>
                <a:spcPct val="110000"/>
              </a:lnSpc>
            </a:pPr>
            <a:endParaRPr lang="de-DE" sz="400" dirty="0">
              <a:latin typeface="Open Sans"/>
              <a:cs typeface="Open Sans"/>
            </a:endParaRPr>
          </a:p>
          <a:p>
            <a:pPr algn="just">
              <a:lnSpc>
                <a:spcPct val="110000"/>
              </a:lnSpc>
            </a:pPr>
            <a:r>
              <a:rPr lang="de-DE" sz="800" b="1" dirty="0">
                <a:solidFill>
                  <a:srgbClr val="1F497D"/>
                </a:solidFill>
                <a:latin typeface="Open Sans"/>
                <a:cs typeface="Open Sans"/>
              </a:rPr>
              <a:t>Ortsunabhängig</a:t>
            </a:r>
            <a:endParaRPr lang="de-DE" sz="800" dirty="0">
              <a:solidFill>
                <a:srgbClr val="1F497D"/>
              </a:solidFill>
              <a:latin typeface="Open Sans"/>
              <a:cs typeface="Open Sans"/>
            </a:endParaRPr>
          </a:p>
          <a:p>
            <a:pPr algn="just">
              <a:lnSpc>
                <a:spcPct val="110000"/>
              </a:lnSpc>
            </a:pPr>
            <a:r>
              <a:rPr lang="de-DE" sz="800" dirty="0">
                <a:latin typeface="Open Sans"/>
                <a:cs typeface="Open Sans"/>
              </a:rPr>
              <a:t>Beim 4net </a:t>
            </a:r>
            <a:r>
              <a:rPr lang="de-DE" sz="800" dirty="0" err="1">
                <a:latin typeface="Open Sans"/>
                <a:cs typeface="Open Sans"/>
              </a:rPr>
              <a:t>Workplace</a:t>
            </a:r>
            <a:r>
              <a:rPr lang="de-DE" sz="800" dirty="0">
                <a:latin typeface="Open Sans"/>
                <a:cs typeface="Open Sans"/>
              </a:rPr>
              <a:t> ersetzt das Internet Ihr Monitor-kabel. Das bedeutet, dass alle Informationen und Programme auf Hochleistungsrechnern im Rechen-zentrum verarbeitet werden. Auf Ihrem Endgerät kommen «nur» noch die Bildschirmdaten an. Dies ermöglicht es Ihnen überall zu arbeiten, egal wo Sie sich auf dieser Welt befinden.</a:t>
            </a:r>
          </a:p>
          <a:p>
            <a:pPr algn="just">
              <a:lnSpc>
                <a:spcPct val="110000"/>
              </a:lnSpc>
            </a:pPr>
            <a:endParaRPr lang="de-DE" sz="800" dirty="0">
              <a:latin typeface="Open Sans"/>
              <a:cs typeface="Open Sans"/>
            </a:endParaRPr>
          </a:p>
          <a:p>
            <a:pPr algn="just">
              <a:lnSpc>
                <a:spcPct val="110000"/>
              </a:lnSpc>
            </a:pPr>
            <a:r>
              <a:rPr lang="de-DE" sz="800" b="1" dirty="0">
                <a:solidFill>
                  <a:srgbClr val="1F497D"/>
                </a:solidFill>
                <a:latin typeface="Open Sans"/>
                <a:cs typeface="Open Sans"/>
              </a:rPr>
              <a:t>Schneller als erwartet</a:t>
            </a:r>
            <a:endParaRPr lang="de-DE" sz="800" dirty="0">
              <a:solidFill>
                <a:srgbClr val="1F497D"/>
              </a:solidFill>
              <a:latin typeface="Open Sans"/>
              <a:cs typeface="Open Sans"/>
            </a:endParaRPr>
          </a:p>
          <a:p>
            <a:pPr algn="just">
              <a:lnSpc>
                <a:spcPct val="110000"/>
              </a:lnSpc>
            </a:pPr>
            <a:r>
              <a:rPr lang="de-DE" sz="800" dirty="0">
                <a:latin typeface="Open Sans"/>
                <a:cs typeface="Open Sans"/>
              </a:rPr>
              <a:t>Die eingesetzte Citrix Technologie ist für geringe Bandbreiten optimiert und ein flüssiges Arbeiten schon über ein 3G Handynetz möglich.</a:t>
            </a:r>
          </a:p>
          <a:p>
            <a:pPr algn="just">
              <a:lnSpc>
                <a:spcPct val="110000"/>
              </a:lnSpc>
            </a:pPr>
            <a:endParaRPr lang="de-DE" sz="400" dirty="0">
              <a:latin typeface="Open Sans"/>
              <a:cs typeface="Open Sans"/>
            </a:endParaRPr>
          </a:p>
          <a:p>
            <a:pPr algn="just">
              <a:lnSpc>
                <a:spcPct val="110000"/>
              </a:lnSpc>
            </a:pPr>
            <a:r>
              <a:rPr lang="de-DE" sz="800" b="1" dirty="0">
                <a:solidFill>
                  <a:srgbClr val="1F497D"/>
                </a:solidFill>
                <a:latin typeface="Open Sans"/>
                <a:cs typeface="Open Sans"/>
              </a:rPr>
              <a:t>Wartungsfrei</a:t>
            </a:r>
            <a:endParaRPr lang="de-DE" sz="800" dirty="0">
              <a:solidFill>
                <a:srgbClr val="1F497D"/>
              </a:solidFill>
              <a:latin typeface="Open Sans"/>
              <a:cs typeface="Open Sans"/>
            </a:endParaRPr>
          </a:p>
          <a:p>
            <a:pPr algn="just">
              <a:lnSpc>
                <a:spcPct val="110000"/>
              </a:lnSpc>
            </a:pPr>
            <a:r>
              <a:rPr lang="de-DE" sz="800" dirty="0">
                <a:latin typeface="Open Sans"/>
                <a:cs typeface="Open Sans"/>
              </a:rPr>
              <a:t>Sie benötigen kein spezielles IT Knowhow für den Betrieb Ihrer Informatik. 4net betreibt die IT Ihrer Kirchgemeinde, damit Sie sich auf Ihr Kerngeschäft konzentrieren können.</a:t>
            </a:r>
          </a:p>
          <a:p>
            <a:pPr algn="just">
              <a:lnSpc>
                <a:spcPct val="110000"/>
              </a:lnSpc>
            </a:pPr>
            <a:endParaRPr lang="de-DE" sz="400" dirty="0">
              <a:latin typeface="Open Sans"/>
              <a:cs typeface="Open Sans"/>
            </a:endParaRPr>
          </a:p>
          <a:p>
            <a:pPr algn="just">
              <a:lnSpc>
                <a:spcPct val="110000"/>
              </a:lnSpc>
            </a:pPr>
            <a:r>
              <a:rPr lang="de-DE" sz="800" b="1" dirty="0">
                <a:solidFill>
                  <a:srgbClr val="1F497D"/>
                </a:solidFill>
                <a:latin typeface="Open Sans"/>
                <a:cs typeface="Open Sans"/>
              </a:rPr>
              <a:t>Wirtschaftlich</a:t>
            </a:r>
            <a:endParaRPr lang="de-DE" sz="800" dirty="0">
              <a:solidFill>
                <a:srgbClr val="1F497D"/>
              </a:solidFill>
              <a:latin typeface="Open Sans"/>
              <a:cs typeface="Open Sans"/>
            </a:endParaRPr>
          </a:p>
          <a:p>
            <a:pPr algn="just">
              <a:lnSpc>
                <a:spcPct val="110000"/>
              </a:lnSpc>
            </a:pPr>
            <a:r>
              <a:rPr lang="de-DE" sz="800" dirty="0">
                <a:latin typeface="Open Sans"/>
                <a:cs typeface="Open Sans"/>
              </a:rPr>
              <a:t>Wäre es nicht toll, wenn Ihre Kirchgemeinde nur das zahlen müssten, was Sie auch tatsächlich nutzen? Mit 4net Workplace abonnieren Sie die Desktops und die Lizenzen, die Sie im Moment benötigen. </a:t>
            </a:r>
          </a:p>
          <a:p>
            <a:pPr marL="136800" indent="-136800" algn="just">
              <a:lnSpc>
                <a:spcPct val="110000"/>
              </a:lnSpc>
              <a:tabLst>
                <a:tab pos="88900" algn="l"/>
              </a:tabLst>
            </a:pPr>
            <a:endParaRPr lang="de-DE" sz="400" dirty="0">
              <a:latin typeface="Open Sans"/>
              <a:cs typeface="Open Sans"/>
            </a:endParaRPr>
          </a:p>
          <a:p>
            <a:pPr indent="-136800" algn="just">
              <a:lnSpc>
                <a:spcPct val="110000"/>
              </a:lnSpc>
            </a:pPr>
            <a:r>
              <a:rPr lang="de-DE" sz="800" b="1" dirty="0">
                <a:solidFill>
                  <a:srgbClr val="1F497D"/>
                </a:solidFill>
                <a:cs typeface="Open Sans"/>
              </a:rPr>
              <a:t>4net bietet die Basis-Lösung</a:t>
            </a:r>
          </a:p>
          <a:p>
            <a:pPr indent="-136800" algn="just">
              <a:lnSpc>
                <a:spcPct val="110000"/>
              </a:lnSpc>
            </a:pPr>
            <a:r>
              <a:rPr lang="de-CH" sz="800" dirty="0">
                <a:latin typeface="Open Sans"/>
                <a:cs typeface="Open Sans"/>
              </a:rPr>
              <a:t>4net koordiniert das Projekt. Im „Software-Paket“ bestehen für Ihre Kirchgemeinde Wahlmöglichkeiten (vgl. obige Varianten). Sogar ein Einstieg in Etappen in das SW-Paket-Angebot ist möglich (z.B. zunächst eine einzelne Arbeitsplatzlösung für den Kirchmeier; erst im Verlauf der Zeit Ergänzung für übrige Bereiche / Arbeitsplätze). </a:t>
            </a:r>
          </a:p>
          <a:p>
            <a:pPr indent="-136800" algn="just">
              <a:lnSpc>
                <a:spcPct val="110000"/>
              </a:lnSpc>
            </a:pPr>
            <a:r>
              <a:rPr lang="de-CH" sz="800" dirty="0">
                <a:latin typeface="Open Sans"/>
                <a:cs typeface="Open Sans"/>
              </a:rPr>
              <a:t>Die 4net bietet mit dem </a:t>
            </a:r>
            <a:r>
              <a:rPr lang="de-CH" sz="800" dirty="0" err="1">
                <a:latin typeface="Open Sans"/>
                <a:cs typeface="Open Sans"/>
              </a:rPr>
              <a:t>Workplace</a:t>
            </a:r>
            <a:r>
              <a:rPr lang="de-CH" sz="800" dirty="0">
                <a:latin typeface="Open Sans"/>
                <a:cs typeface="Open Sans"/>
              </a:rPr>
              <a:t> folgende Lösungs-Varianten an: </a:t>
            </a:r>
          </a:p>
          <a:p>
            <a:pPr marL="171450" indent="-171450">
              <a:lnSpc>
                <a:spcPct val="110000"/>
              </a:lnSpc>
              <a:buFont typeface="Wingdings" panose="05000000000000000000" pitchFamily="2" charset="2"/>
              <a:buChar char="v"/>
              <a:tabLst>
                <a:tab pos="88900" algn="l"/>
              </a:tabLst>
            </a:pPr>
            <a:r>
              <a:rPr lang="de-CH" sz="800" dirty="0">
                <a:latin typeface="Open Sans"/>
                <a:cs typeface="Open Sans"/>
              </a:rPr>
              <a:t>die von der Projektgruppe empfohlenen Applikationen (ganze SW-Paket-Lösung)</a:t>
            </a:r>
          </a:p>
          <a:p>
            <a:pPr marL="171450" indent="-171450">
              <a:lnSpc>
                <a:spcPct val="110000"/>
              </a:lnSpc>
              <a:buFont typeface="Wingdings" panose="05000000000000000000" pitchFamily="2" charset="2"/>
              <a:buChar char="v"/>
              <a:tabLst>
                <a:tab pos="88900" algn="l"/>
              </a:tabLst>
            </a:pPr>
            <a:r>
              <a:rPr lang="de-CH" sz="800" dirty="0">
                <a:latin typeface="Open Sans"/>
                <a:cs typeface="Open Sans"/>
              </a:rPr>
              <a:t>beliebig erweiterte, zusätzliche individuelle Anwendungen für eine Kirchgemeinde</a:t>
            </a:r>
          </a:p>
          <a:p>
            <a:pPr marL="171450" indent="-171450">
              <a:lnSpc>
                <a:spcPct val="110000"/>
              </a:lnSpc>
              <a:buFont typeface="Wingdings" panose="05000000000000000000" pitchFamily="2" charset="2"/>
              <a:buChar char="v"/>
              <a:tabLst>
                <a:tab pos="88900" algn="l"/>
              </a:tabLst>
            </a:pPr>
            <a:r>
              <a:rPr lang="de-CH" sz="800" dirty="0">
                <a:latin typeface="Open Sans"/>
                <a:cs typeface="Open Sans"/>
              </a:rPr>
              <a:t>Angebot für Vollzeitangestellte und differenziertes Angebot für Teilzeitnutzer (günstiger)</a:t>
            </a:r>
          </a:p>
          <a:p>
            <a:pPr marL="171450" indent="-171450">
              <a:lnSpc>
                <a:spcPct val="110000"/>
              </a:lnSpc>
              <a:buFont typeface="Wingdings" panose="05000000000000000000" pitchFamily="2" charset="2"/>
              <a:buChar char="v"/>
              <a:tabLst>
                <a:tab pos="88900" algn="l"/>
              </a:tabLst>
            </a:pPr>
            <a:r>
              <a:rPr lang="de-CH" sz="800" dirty="0">
                <a:latin typeface="Open Sans"/>
                <a:cs typeface="Open Sans"/>
              </a:rPr>
              <a:t>Zusatzangebote speziell für Kirchmeier sowie Kirchgemeindepräsidierende</a:t>
            </a:r>
          </a:p>
          <a:p>
            <a:pPr marL="171450" indent="-171450">
              <a:lnSpc>
                <a:spcPct val="110000"/>
              </a:lnSpc>
              <a:buFont typeface="Wingdings" panose="05000000000000000000" pitchFamily="2" charset="2"/>
              <a:buChar char="v"/>
              <a:tabLst>
                <a:tab pos="88900" algn="l"/>
              </a:tabLst>
            </a:pPr>
            <a:r>
              <a:rPr lang="de-CH" sz="800" dirty="0">
                <a:latin typeface="Open Sans"/>
                <a:cs typeface="Open Sans"/>
              </a:rPr>
              <a:t>Individuelle Ergänzungen der lokalen Infrastruktur mit Ihrem bestehenden Partner</a:t>
            </a:r>
          </a:p>
          <a:p>
            <a:pPr marL="136800" indent="-136800" algn="just">
              <a:lnSpc>
                <a:spcPct val="110000"/>
              </a:lnSpc>
              <a:tabLst>
                <a:tab pos="88900" algn="l"/>
              </a:tabLst>
            </a:pPr>
            <a:endParaRPr lang="de-DE" sz="800" dirty="0">
              <a:latin typeface="Open Sans"/>
              <a:cs typeface="Open Sans"/>
            </a:endParaRPr>
          </a:p>
        </p:txBody>
      </p:sp>
      <p:sp>
        <p:nvSpPr>
          <p:cNvPr id="15" name="Textfeld 14"/>
          <p:cNvSpPr txBox="1"/>
          <p:nvPr/>
        </p:nvSpPr>
        <p:spPr>
          <a:xfrm>
            <a:off x="618067" y="5468244"/>
            <a:ext cx="1938865" cy="133370"/>
          </a:xfrm>
          <a:prstGeom prst="rect">
            <a:avLst/>
          </a:prstGeom>
          <a:noFill/>
        </p:spPr>
        <p:txBody>
          <a:bodyPr wrap="square" lIns="0" tIns="0" rIns="0" bIns="0" rtlCol="0">
            <a:spAutoFit/>
          </a:bodyPr>
          <a:lstStyle/>
          <a:p>
            <a:pPr>
              <a:lnSpc>
                <a:spcPct val="110000"/>
              </a:lnSpc>
            </a:pPr>
            <a:r>
              <a:rPr lang="de-DE" sz="800" b="1" dirty="0">
                <a:solidFill>
                  <a:schemeClr val="bg1"/>
                </a:solidFill>
                <a:latin typeface="Open Sans"/>
                <a:cs typeface="Open Sans"/>
              </a:rPr>
              <a:t>www.4net.ch</a:t>
            </a:r>
            <a:endParaRPr lang="de-DE" sz="800" dirty="0">
              <a:solidFill>
                <a:schemeClr val="bg1"/>
              </a:solidFill>
              <a:latin typeface="Open Sans"/>
              <a:cs typeface="Open Sans"/>
            </a:endParaRPr>
          </a:p>
        </p:txBody>
      </p:sp>
      <p:pic>
        <p:nvPicPr>
          <p:cNvPr id="11" name="Bild 10" descr="Logo_cmyk.eps">
            <a:hlinkClick r:id="" action="ppaction://noaction"/>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1" y="317499"/>
            <a:ext cx="861739" cy="262800"/>
          </a:xfrm>
          <a:prstGeom prst="rect">
            <a:avLst/>
          </a:prstGeom>
        </p:spPr>
      </p:pic>
      <p:pic>
        <p:nvPicPr>
          <p:cNvPr id="10" name="Bild 15">
            <a:extLst>
              <a:ext uri="{FF2B5EF4-FFF2-40B4-BE49-F238E27FC236}">
                <a16:creationId xmlns:a16="http://schemas.microsoft.com/office/drawing/2014/main" id="{2AECC572-BF60-4FE4-BB32-433F8F60F830}"/>
              </a:ext>
            </a:extLst>
          </p:cNvPr>
          <p:cNvPicPr>
            <a:picLocks noChangeAspect="1"/>
          </p:cNvPicPr>
          <p:nvPr/>
        </p:nvPicPr>
        <p:blipFill>
          <a:blip r:embed="rId4"/>
          <a:stretch>
            <a:fillRect/>
          </a:stretch>
        </p:blipFill>
        <p:spPr>
          <a:xfrm>
            <a:off x="6229349" y="392708"/>
            <a:ext cx="2368749" cy="164497"/>
          </a:xfrm>
          <a:prstGeom prst="rect">
            <a:avLst/>
          </a:prstGeom>
        </p:spPr>
      </p:pic>
    </p:spTree>
    <p:extLst>
      <p:ext uri="{BB962C8B-B14F-4D97-AF65-F5344CB8AC3E}">
        <p14:creationId xmlns:p14="http://schemas.microsoft.com/office/powerpoint/2010/main" val="2814864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Cloud_Storage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78277" cy="5716800"/>
          </a:xfrm>
          <a:prstGeom prst="rect">
            <a:avLst/>
          </a:prstGeom>
        </p:spPr>
      </p:pic>
      <p:sp>
        <p:nvSpPr>
          <p:cNvPr id="6" name="Interaktive Schaltfläche: Anpassen 5">
            <a:hlinkClick r:id="" action="ppaction://noaction" highlightClick="1"/>
          </p:cNvPr>
          <p:cNvSpPr/>
          <p:nvPr/>
        </p:nvSpPr>
        <p:spPr>
          <a:xfrm>
            <a:off x="508000" y="211667"/>
            <a:ext cx="1126067" cy="448733"/>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Textfeld 3"/>
          <p:cNvSpPr txBox="1"/>
          <p:nvPr/>
        </p:nvSpPr>
        <p:spPr>
          <a:xfrm>
            <a:off x="3251198" y="2756359"/>
            <a:ext cx="5302251" cy="307777"/>
          </a:xfrm>
          <a:prstGeom prst="rect">
            <a:avLst/>
          </a:prstGeom>
          <a:noFill/>
        </p:spPr>
        <p:txBody>
          <a:bodyPr wrap="square" lIns="0" tIns="0" rIns="0" bIns="0" rtlCol="0">
            <a:spAutoFit/>
          </a:bodyPr>
          <a:lstStyle/>
          <a:p>
            <a:r>
              <a:rPr lang="de-DE" sz="2000" dirty="0">
                <a:solidFill>
                  <a:srgbClr val="1F497D"/>
                </a:solidFill>
                <a:latin typeface="Open Sans"/>
                <a:cs typeface="Open Sans"/>
              </a:rPr>
              <a:t>Referenzen</a:t>
            </a:r>
          </a:p>
        </p:txBody>
      </p:sp>
      <p:sp>
        <p:nvSpPr>
          <p:cNvPr id="9" name="Textfeld 8"/>
          <p:cNvSpPr txBox="1"/>
          <p:nvPr/>
        </p:nvSpPr>
        <p:spPr>
          <a:xfrm>
            <a:off x="609601" y="1591735"/>
            <a:ext cx="1860549" cy="553998"/>
          </a:xfrm>
          <a:prstGeom prst="rect">
            <a:avLst/>
          </a:prstGeom>
          <a:noFill/>
        </p:spPr>
        <p:txBody>
          <a:bodyPr wrap="square" lIns="0" tIns="0" rIns="0" bIns="0" rtlCol="0">
            <a:spAutoFit/>
          </a:bodyPr>
          <a:lstStyle/>
          <a:p>
            <a:r>
              <a:rPr lang="de-DE" dirty="0">
                <a:solidFill>
                  <a:schemeClr val="bg1"/>
                </a:solidFill>
                <a:latin typeface="Open Sans"/>
                <a:cs typeface="Open Sans"/>
              </a:rPr>
              <a:t>Ihre Ansprechpartner</a:t>
            </a:r>
          </a:p>
        </p:txBody>
      </p:sp>
      <p:sp>
        <p:nvSpPr>
          <p:cNvPr id="11" name="Textfeld 10"/>
          <p:cNvSpPr txBox="1"/>
          <p:nvPr/>
        </p:nvSpPr>
        <p:spPr>
          <a:xfrm>
            <a:off x="608400" y="2209032"/>
            <a:ext cx="1861750" cy="3107326"/>
          </a:xfrm>
          <a:prstGeom prst="rect">
            <a:avLst/>
          </a:prstGeom>
          <a:noFill/>
        </p:spPr>
        <p:txBody>
          <a:bodyPr wrap="square" lIns="0" tIns="0" rIns="36000" bIns="0" rtlCol="0">
            <a:spAutoFit/>
          </a:bodyPr>
          <a:lstStyle/>
          <a:p>
            <a:pPr marL="136800" indent="-136800">
              <a:lnSpc>
                <a:spcPct val="110000"/>
              </a:lnSpc>
              <a:tabLst>
                <a:tab pos="88900" algn="l"/>
              </a:tabLst>
            </a:pPr>
            <a:r>
              <a:rPr lang="de-DE" sz="800" b="1" dirty="0">
                <a:solidFill>
                  <a:schemeClr val="bg1"/>
                </a:solidFill>
                <a:latin typeface="Open Sans"/>
                <a:cs typeface="Open Sans"/>
              </a:rPr>
              <a:t>Bruno Städeli</a:t>
            </a:r>
          </a:p>
          <a:p>
            <a:pPr marL="136800" indent="-136800">
              <a:lnSpc>
                <a:spcPct val="110000"/>
              </a:lnSpc>
              <a:tabLst>
                <a:tab pos="88900" algn="l"/>
              </a:tabLst>
            </a:pPr>
            <a:endParaRPr lang="de-DE" sz="800" b="1" dirty="0">
              <a:solidFill>
                <a:schemeClr val="bg1"/>
              </a:solidFill>
              <a:latin typeface="Open Sans"/>
              <a:cs typeface="Open Sans"/>
            </a:endParaRPr>
          </a:p>
          <a:p>
            <a:pPr marL="136800" indent="-136800">
              <a:lnSpc>
                <a:spcPct val="110000"/>
              </a:lnSpc>
              <a:tabLst>
                <a:tab pos="88900" algn="l"/>
              </a:tabLst>
            </a:pPr>
            <a:endParaRPr lang="de-DE" sz="800" b="1" dirty="0">
              <a:solidFill>
                <a:schemeClr val="bg1"/>
              </a:solidFill>
              <a:latin typeface="Open Sans"/>
              <a:cs typeface="Open Sans"/>
            </a:endParaRPr>
          </a:p>
          <a:p>
            <a:pPr marL="136800" indent="-136800">
              <a:lnSpc>
                <a:spcPct val="110000"/>
              </a:lnSpc>
              <a:tabLst>
                <a:tab pos="88900" algn="l"/>
              </a:tabLst>
            </a:pPr>
            <a:endParaRPr lang="de-DE" sz="800" b="1" dirty="0">
              <a:solidFill>
                <a:schemeClr val="bg1"/>
              </a:solidFill>
              <a:latin typeface="Open Sans"/>
              <a:cs typeface="Open Sans"/>
            </a:endParaRPr>
          </a:p>
          <a:p>
            <a:pPr marL="136800" indent="-136800">
              <a:lnSpc>
                <a:spcPct val="110000"/>
              </a:lnSpc>
              <a:tabLst>
                <a:tab pos="88900" algn="l"/>
              </a:tabLst>
            </a:pPr>
            <a:endParaRPr lang="de-DE" sz="800" b="1" dirty="0">
              <a:solidFill>
                <a:schemeClr val="bg1"/>
              </a:solidFill>
              <a:latin typeface="Open Sans"/>
              <a:cs typeface="Open Sans"/>
            </a:endParaRPr>
          </a:p>
          <a:p>
            <a:pPr marL="136800" indent="-136800">
              <a:lnSpc>
                <a:spcPct val="110000"/>
              </a:lnSpc>
              <a:tabLst>
                <a:tab pos="88900" algn="l"/>
              </a:tabLst>
            </a:pPr>
            <a:endParaRPr lang="de-DE" sz="800" b="1" dirty="0">
              <a:solidFill>
                <a:schemeClr val="bg1"/>
              </a:solidFill>
              <a:latin typeface="Open Sans"/>
              <a:cs typeface="Open Sans"/>
            </a:endParaRPr>
          </a:p>
          <a:p>
            <a:pPr marL="136800" indent="-136800">
              <a:lnSpc>
                <a:spcPct val="110000"/>
              </a:lnSpc>
              <a:tabLst>
                <a:tab pos="88900" algn="l"/>
              </a:tabLst>
            </a:pPr>
            <a:endParaRPr lang="de-DE" sz="800" b="1" dirty="0">
              <a:solidFill>
                <a:schemeClr val="bg1"/>
              </a:solidFill>
              <a:latin typeface="Open Sans"/>
              <a:cs typeface="Open Sans"/>
            </a:endParaRPr>
          </a:p>
          <a:p>
            <a:pPr marL="136800" indent="-136800">
              <a:lnSpc>
                <a:spcPct val="110000"/>
              </a:lnSpc>
              <a:tabLst>
                <a:tab pos="88900" algn="l"/>
              </a:tabLst>
            </a:pPr>
            <a:r>
              <a:rPr lang="de-DE" sz="800" dirty="0">
                <a:solidFill>
                  <a:schemeClr val="bg1"/>
                </a:solidFill>
                <a:latin typeface="Open Sans"/>
                <a:cs typeface="Open Sans"/>
              </a:rPr>
              <a:t>Beratung und Verkauf</a:t>
            </a:r>
          </a:p>
          <a:p>
            <a:pPr marL="136800" indent="-136800">
              <a:lnSpc>
                <a:spcPct val="110000"/>
              </a:lnSpc>
              <a:tabLst>
                <a:tab pos="88900" algn="l"/>
              </a:tabLst>
            </a:pPr>
            <a:r>
              <a:rPr lang="de-DE" sz="800" dirty="0">
                <a:solidFill>
                  <a:schemeClr val="bg1"/>
                </a:solidFill>
                <a:latin typeface="Open Sans"/>
                <a:cs typeface="Open Sans"/>
              </a:rPr>
              <a:t>E-Mail: bruno.staedeli@4net.ch</a:t>
            </a:r>
          </a:p>
          <a:p>
            <a:pPr marL="136800" indent="-136800">
              <a:lnSpc>
                <a:spcPct val="110000"/>
              </a:lnSpc>
              <a:tabLst>
                <a:tab pos="88900" algn="l"/>
              </a:tabLst>
            </a:pPr>
            <a:r>
              <a:rPr lang="de-DE" sz="800" dirty="0">
                <a:solidFill>
                  <a:schemeClr val="bg1"/>
                </a:solidFill>
                <a:latin typeface="Open Sans"/>
                <a:cs typeface="Open Sans"/>
              </a:rPr>
              <a:t>Direkt: +41 71 314 22 52</a:t>
            </a:r>
          </a:p>
          <a:p>
            <a:pPr marL="136800" indent="-136800">
              <a:lnSpc>
                <a:spcPct val="110000"/>
              </a:lnSpc>
              <a:tabLst>
                <a:tab pos="88900" algn="l"/>
              </a:tabLst>
            </a:pPr>
            <a:endParaRPr lang="de-DE" sz="800" dirty="0">
              <a:solidFill>
                <a:schemeClr val="bg1"/>
              </a:solidFill>
              <a:latin typeface="Open Sans"/>
              <a:cs typeface="Open Sans"/>
            </a:endParaRPr>
          </a:p>
          <a:p>
            <a:pPr marL="136800" indent="-136800">
              <a:lnSpc>
                <a:spcPct val="110000"/>
              </a:lnSpc>
              <a:tabLst>
                <a:tab pos="88900" algn="l"/>
              </a:tabLst>
            </a:pPr>
            <a:endParaRPr lang="de-DE" sz="800" dirty="0">
              <a:solidFill>
                <a:schemeClr val="bg1"/>
              </a:solidFill>
              <a:latin typeface="Open Sans"/>
              <a:cs typeface="Open Sans"/>
            </a:endParaRPr>
          </a:p>
          <a:p>
            <a:pPr marL="136800" indent="-136800">
              <a:lnSpc>
                <a:spcPct val="110000"/>
              </a:lnSpc>
              <a:tabLst>
                <a:tab pos="88900" algn="l"/>
              </a:tabLst>
            </a:pPr>
            <a:r>
              <a:rPr lang="de-DE" sz="800" b="1" dirty="0">
                <a:solidFill>
                  <a:schemeClr val="bg1"/>
                </a:solidFill>
                <a:latin typeface="Open Sans"/>
                <a:cs typeface="Open Sans"/>
              </a:rPr>
              <a:t>Michael Wirz</a:t>
            </a:r>
          </a:p>
          <a:p>
            <a:pPr marL="136800" indent="-136800">
              <a:lnSpc>
                <a:spcPct val="110000"/>
              </a:lnSpc>
              <a:tabLst>
                <a:tab pos="88900" algn="l"/>
              </a:tabLst>
            </a:pPr>
            <a:endParaRPr lang="de-DE" sz="800" b="1" dirty="0">
              <a:solidFill>
                <a:schemeClr val="bg1"/>
              </a:solidFill>
              <a:latin typeface="Open Sans"/>
              <a:cs typeface="Open Sans"/>
            </a:endParaRPr>
          </a:p>
          <a:p>
            <a:pPr marL="136800" indent="-136800">
              <a:lnSpc>
                <a:spcPct val="110000"/>
              </a:lnSpc>
              <a:tabLst>
                <a:tab pos="88900" algn="l"/>
              </a:tabLst>
            </a:pPr>
            <a:endParaRPr lang="de-DE" sz="800" b="1" dirty="0">
              <a:solidFill>
                <a:schemeClr val="bg1"/>
              </a:solidFill>
              <a:latin typeface="Open Sans"/>
              <a:cs typeface="Open Sans"/>
            </a:endParaRPr>
          </a:p>
          <a:p>
            <a:pPr marL="136800" indent="-136800">
              <a:lnSpc>
                <a:spcPct val="110000"/>
              </a:lnSpc>
              <a:tabLst>
                <a:tab pos="88900" algn="l"/>
              </a:tabLst>
            </a:pPr>
            <a:endParaRPr lang="de-DE" sz="800" b="1" dirty="0">
              <a:solidFill>
                <a:schemeClr val="bg1"/>
              </a:solidFill>
              <a:latin typeface="Open Sans"/>
              <a:cs typeface="Open Sans"/>
            </a:endParaRPr>
          </a:p>
          <a:p>
            <a:pPr marL="136800" indent="-136800">
              <a:lnSpc>
                <a:spcPct val="110000"/>
              </a:lnSpc>
              <a:tabLst>
                <a:tab pos="88900" algn="l"/>
              </a:tabLst>
            </a:pPr>
            <a:endParaRPr lang="de-DE" sz="800" b="1" dirty="0">
              <a:solidFill>
                <a:schemeClr val="bg1"/>
              </a:solidFill>
              <a:latin typeface="Open Sans"/>
              <a:cs typeface="Open Sans"/>
            </a:endParaRPr>
          </a:p>
          <a:p>
            <a:pPr marL="136800" indent="-136800">
              <a:lnSpc>
                <a:spcPct val="110000"/>
              </a:lnSpc>
              <a:tabLst>
                <a:tab pos="88900" algn="l"/>
              </a:tabLst>
            </a:pPr>
            <a:endParaRPr lang="de-DE" sz="800" b="1" dirty="0">
              <a:solidFill>
                <a:schemeClr val="bg1"/>
              </a:solidFill>
              <a:latin typeface="Open Sans"/>
              <a:cs typeface="Open Sans"/>
            </a:endParaRPr>
          </a:p>
          <a:p>
            <a:pPr marL="136800" indent="-136800">
              <a:lnSpc>
                <a:spcPct val="110000"/>
              </a:lnSpc>
              <a:tabLst>
                <a:tab pos="88900" algn="l"/>
              </a:tabLst>
            </a:pPr>
            <a:endParaRPr lang="de-DE" sz="800" b="1" dirty="0">
              <a:solidFill>
                <a:schemeClr val="bg1"/>
              </a:solidFill>
              <a:latin typeface="Open Sans"/>
              <a:cs typeface="Open Sans"/>
            </a:endParaRPr>
          </a:p>
          <a:p>
            <a:pPr marL="136800" indent="-136800">
              <a:lnSpc>
                <a:spcPct val="110000"/>
              </a:lnSpc>
              <a:tabLst>
                <a:tab pos="88900" algn="l"/>
              </a:tabLst>
            </a:pPr>
            <a:r>
              <a:rPr lang="de-DE" sz="800" dirty="0">
                <a:solidFill>
                  <a:schemeClr val="bg1"/>
                </a:solidFill>
                <a:latin typeface="Open Sans"/>
                <a:cs typeface="Open Sans"/>
              </a:rPr>
              <a:t>CTO</a:t>
            </a:r>
          </a:p>
          <a:p>
            <a:pPr marL="136800" indent="-136800">
              <a:lnSpc>
                <a:spcPct val="110000"/>
              </a:lnSpc>
              <a:tabLst>
                <a:tab pos="88900" algn="l"/>
              </a:tabLst>
            </a:pPr>
            <a:r>
              <a:rPr lang="de-DE" sz="800" dirty="0">
                <a:solidFill>
                  <a:schemeClr val="bg1"/>
                </a:solidFill>
                <a:latin typeface="Open Sans"/>
                <a:cs typeface="Open Sans"/>
              </a:rPr>
              <a:t>E-Mail: michael.wirz@4net.ch</a:t>
            </a:r>
          </a:p>
          <a:p>
            <a:pPr marL="136800" indent="-136800">
              <a:lnSpc>
                <a:spcPct val="110000"/>
              </a:lnSpc>
              <a:tabLst>
                <a:tab pos="88900" algn="l"/>
              </a:tabLst>
            </a:pPr>
            <a:r>
              <a:rPr lang="de-DE" sz="800" dirty="0">
                <a:solidFill>
                  <a:schemeClr val="bg1"/>
                </a:solidFill>
                <a:latin typeface="Open Sans"/>
                <a:cs typeface="Open Sans"/>
              </a:rPr>
              <a:t>Direkt: +41 71 314 22 72</a:t>
            </a:r>
          </a:p>
          <a:p>
            <a:pPr marL="136800" indent="-136800">
              <a:lnSpc>
                <a:spcPct val="110000"/>
              </a:lnSpc>
              <a:tabLst>
                <a:tab pos="88900" algn="l"/>
              </a:tabLst>
            </a:pPr>
            <a:endParaRPr lang="de-DE" sz="800" dirty="0">
              <a:solidFill>
                <a:schemeClr val="bg1"/>
              </a:solidFill>
              <a:latin typeface="Open Sans"/>
              <a:cs typeface="Open Sans"/>
            </a:endParaRPr>
          </a:p>
        </p:txBody>
      </p:sp>
      <p:sp>
        <p:nvSpPr>
          <p:cNvPr id="12" name="Textfeld 11"/>
          <p:cNvSpPr txBox="1"/>
          <p:nvPr/>
        </p:nvSpPr>
        <p:spPr>
          <a:xfrm>
            <a:off x="3251198" y="3166361"/>
            <a:ext cx="4829908" cy="2096929"/>
          </a:xfrm>
          <a:prstGeom prst="rect">
            <a:avLst/>
          </a:prstGeom>
          <a:noFill/>
        </p:spPr>
        <p:txBody>
          <a:bodyPr wrap="square" lIns="0" tIns="0" rIns="0" bIns="0" numCol="1" spcCol="180000" rtlCol="0" anchor="t" anchorCtr="0">
            <a:noAutofit/>
          </a:bodyPr>
          <a:lstStyle/>
          <a:p>
            <a:pPr algn="just">
              <a:lnSpc>
                <a:spcPct val="110000"/>
              </a:lnSpc>
              <a:tabLst>
                <a:tab pos="2601913" algn="l"/>
              </a:tabLst>
            </a:pPr>
            <a:r>
              <a:rPr lang="de-DE" sz="800" dirty="0">
                <a:latin typeface="Open Sans"/>
                <a:cs typeface="Open Sans"/>
              </a:rPr>
              <a:t>Untenstehend ein Auszug aus unseren bisher erfolgreich umgesetzten </a:t>
            </a:r>
            <a:r>
              <a:rPr lang="de-DE" sz="800" dirty="0" smtClean="0">
                <a:latin typeface="Open Sans"/>
                <a:cs typeface="Open Sans"/>
              </a:rPr>
              <a:t>Projekten:</a:t>
            </a:r>
          </a:p>
          <a:p>
            <a:pPr marL="171450" indent="-171450" algn="just">
              <a:lnSpc>
                <a:spcPct val="110000"/>
              </a:lnSpc>
              <a:buFont typeface="Arial" panose="020B0604020202020204" pitchFamily="34" charset="0"/>
              <a:buChar char="•"/>
              <a:tabLst>
                <a:tab pos="2601913" algn="l"/>
              </a:tabLst>
            </a:pPr>
            <a:r>
              <a:rPr lang="de-DE" sz="800" dirty="0">
                <a:cs typeface="Open Sans"/>
              </a:rPr>
              <a:t>Kanton Luzern:</a:t>
            </a:r>
          </a:p>
          <a:p>
            <a:pPr marL="171450" indent="-171450" algn="just">
              <a:lnSpc>
                <a:spcPct val="110000"/>
              </a:lnSpc>
              <a:buFont typeface="Arial" panose="020B0604020202020204" pitchFamily="34" charset="0"/>
              <a:buChar char="•"/>
              <a:tabLst>
                <a:tab pos="2601913" algn="l"/>
              </a:tabLst>
            </a:pPr>
            <a:r>
              <a:rPr lang="de-DE" sz="800" dirty="0">
                <a:cs typeface="Open Sans"/>
              </a:rPr>
              <a:t>Kirchgemeinde </a:t>
            </a:r>
            <a:r>
              <a:rPr lang="de-DE" sz="800" dirty="0" err="1" smtClean="0">
                <a:cs typeface="Open Sans"/>
              </a:rPr>
              <a:t>Adligenswil</a:t>
            </a:r>
            <a:r>
              <a:rPr lang="de-DE" sz="800" dirty="0" smtClean="0">
                <a:cs typeface="Open Sans"/>
              </a:rPr>
              <a:t> / Meggen / </a:t>
            </a:r>
            <a:r>
              <a:rPr lang="de-DE" sz="800" dirty="0" err="1" smtClean="0">
                <a:cs typeface="Open Sans"/>
              </a:rPr>
              <a:t>Udligenswil</a:t>
            </a:r>
            <a:endParaRPr lang="de-DE" sz="800" dirty="0">
              <a:cs typeface="Open Sans"/>
            </a:endParaRPr>
          </a:p>
          <a:p>
            <a:pPr marL="171450" indent="-171450" algn="just">
              <a:lnSpc>
                <a:spcPct val="110000"/>
              </a:lnSpc>
              <a:buFont typeface="Arial" panose="020B0604020202020204" pitchFamily="34" charset="0"/>
              <a:buChar char="•"/>
              <a:tabLst>
                <a:tab pos="2601913" algn="l"/>
              </a:tabLst>
            </a:pPr>
            <a:r>
              <a:rPr lang="de-DE" sz="800" dirty="0" smtClean="0">
                <a:cs typeface="Open Sans"/>
              </a:rPr>
              <a:t>Migrantenseelsorge </a:t>
            </a:r>
            <a:r>
              <a:rPr lang="de-DE" sz="800" dirty="0">
                <a:cs typeface="Open Sans"/>
              </a:rPr>
              <a:t>der Römisch Katholischen Kirche Luzern</a:t>
            </a:r>
          </a:p>
          <a:p>
            <a:pPr marL="171450" indent="-171450" algn="just">
              <a:lnSpc>
                <a:spcPct val="110000"/>
              </a:lnSpc>
              <a:buFont typeface="Arial" panose="020B0604020202020204" pitchFamily="34" charset="0"/>
              <a:buChar char="•"/>
              <a:tabLst>
                <a:tab pos="2601913" algn="l"/>
              </a:tabLst>
            </a:pPr>
            <a:r>
              <a:rPr lang="de-DE" sz="800" dirty="0">
                <a:cs typeface="Open Sans"/>
              </a:rPr>
              <a:t>Kirchgemeinde </a:t>
            </a:r>
            <a:r>
              <a:rPr lang="de-DE" sz="800" dirty="0" err="1">
                <a:cs typeface="Open Sans"/>
              </a:rPr>
              <a:t>Oberkirch</a:t>
            </a:r>
            <a:endParaRPr lang="de-DE" sz="800" dirty="0">
              <a:cs typeface="Open Sans"/>
            </a:endParaRPr>
          </a:p>
          <a:p>
            <a:pPr marL="171450" indent="-171450" algn="just">
              <a:lnSpc>
                <a:spcPct val="110000"/>
              </a:lnSpc>
              <a:buFont typeface="Arial" panose="020B0604020202020204" pitchFamily="34" charset="0"/>
              <a:buChar char="•"/>
              <a:tabLst>
                <a:tab pos="2601913" algn="l"/>
              </a:tabLst>
            </a:pPr>
            <a:r>
              <a:rPr lang="de-DE" sz="800" dirty="0">
                <a:cs typeface="Open Sans"/>
              </a:rPr>
              <a:t>Kirchgemeinde Rain</a:t>
            </a:r>
          </a:p>
          <a:p>
            <a:pPr marL="171450" indent="-171450" algn="just">
              <a:lnSpc>
                <a:spcPct val="110000"/>
              </a:lnSpc>
              <a:buFont typeface="Arial" panose="020B0604020202020204" pitchFamily="34" charset="0"/>
              <a:buChar char="•"/>
              <a:tabLst>
                <a:tab pos="2601913" algn="l"/>
              </a:tabLst>
            </a:pPr>
            <a:r>
              <a:rPr lang="de-DE" sz="800" dirty="0">
                <a:cs typeface="Open Sans"/>
              </a:rPr>
              <a:t>Kirchgemeindeverband </a:t>
            </a:r>
            <a:r>
              <a:rPr lang="de-DE" sz="800" dirty="0" err="1" smtClean="0">
                <a:cs typeface="Open Sans"/>
              </a:rPr>
              <a:t>Rontal</a:t>
            </a:r>
            <a:r>
              <a:rPr lang="de-DE" sz="800" dirty="0" smtClean="0">
                <a:cs typeface="Open Sans"/>
              </a:rPr>
              <a:t> (Ebikon / Root / Buchrain-Perlen)</a:t>
            </a:r>
            <a:endParaRPr lang="de-DE" sz="800" dirty="0">
              <a:cs typeface="Open Sans"/>
            </a:endParaRPr>
          </a:p>
          <a:p>
            <a:pPr marL="171450" indent="-171450" algn="just">
              <a:lnSpc>
                <a:spcPct val="110000"/>
              </a:lnSpc>
              <a:buFont typeface="Arial" panose="020B0604020202020204" pitchFamily="34" charset="0"/>
              <a:buChar char="•"/>
              <a:tabLst>
                <a:tab pos="2601913" algn="l"/>
              </a:tabLst>
            </a:pPr>
            <a:r>
              <a:rPr lang="de-DE" sz="800" dirty="0">
                <a:cs typeface="Open Sans"/>
              </a:rPr>
              <a:t>Kirchgemeinde Pastoralraum Malters-Schwarzenberg</a:t>
            </a:r>
          </a:p>
          <a:p>
            <a:pPr marL="171450" indent="-171450" algn="just">
              <a:lnSpc>
                <a:spcPct val="110000"/>
              </a:lnSpc>
              <a:buFont typeface="Arial" panose="020B0604020202020204" pitchFamily="34" charset="0"/>
              <a:buChar char="•"/>
              <a:tabLst>
                <a:tab pos="2601913" algn="l"/>
              </a:tabLst>
            </a:pPr>
            <a:r>
              <a:rPr lang="de-DE" sz="800" dirty="0">
                <a:cs typeface="Open Sans"/>
              </a:rPr>
              <a:t>Kirchgemeinde Eich</a:t>
            </a:r>
          </a:p>
          <a:p>
            <a:pPr marL="171450" indent="-171450" algn="just">
              <a:lnSpc>
                <a:spcPct val="110000"/>
              </a:lnSpc>
              <a:buFont typeface="Arial" panose="020B0604020202020204" pitchFamily="34" charset="0"/>
              <a:buChar char="•"/>
              <a:tabLst>
                <a:tab pos="2601913" algn="l"/>
              </a:tabLst>
            </a:pPr>
            <a:r>
              <a:rPr lang="de-DE" sz="800" dirty="0">
                <a:cs typeface="Open Sans"/>
              </a:rPr>
              <a:t>Kirchgemeinde </a:t>
            </a:r>
            <a:r>
              <a:rPr lang="de-DE" sz="800" dirty="0" err="1">
                <a:cs typeface="Open Sans"/>
              </a:rPr>
              <a:t>Hildisrieden</a:t>
            </a:r>
            <a:endParaRPr lang="de-DE" sz="800" dirty="0">
              <a:cs typeface="Open Sans"/>
            </a:endParaRPr>
          </a:p>
          <a:p>
            <a:pPr marL="171450" indent="-171450" algn="just">
              <a:lnSpc>
                <a:spcPct val="110000"/>
              </a:lnSpc>
              <a:buFont typeface="Arial" panose="020B0604020202020204" pitchFamily="34" charset="0"/>
              <a:buChar char="•"/>
              <a:tabLst>
                <a:tab pos="2601913" algn="l"/>
              </a:tabLst>
            </a:pPr>
            <a:r>
              <a:rPr lang="de-DE" sz="800" dirty="0" smtClean="0">
                <a:cs typeface="Open Sans"/>
              </a:rPr>
              <a:t>Pastoralraum </a:t>
            </a:r>
            <a:r>
              <a:rPr lang="de-DE" sz="800" dirty="0" err="1">
                <a:cs typeface="Open Sans"/>
              </a:rPr>
              <a:t>Hitzkirchertal</a:t>
            </a:r>
            <a:endParaRPr lang="de-DE" sz="800" dirty="0">
              <a:cs typeface="Open Sans"/>
            </a:endParaRPr>
          </a:p>
          <a:p>
            <a:pPr marL="171450" indent="-171450" algn="just">
              <a:lnSpc>
                <a:spcPct val="110000"/>
              </a:lnSpc>
              <a:buFont typeface="Arial" panose="020B0604020202020204" pitchFamily="34" charset="0"/>
              <a:buChar char="•"/>
              <a:tabLst>
                <a:tab pos="2601913" algn="l"/>
              </a:tabLst>
            </a:pPr>
            <a:endParaRPr lang="de-DE" sz="800" dirty="0">
              <a:cs typeface="Open Sans"/>
            </a:endParaRPr>
          </a:p>
          <a:p>
            <a:pPr marL="171450" indent="-171450" algn="just">
              <a:lnSpc>
                <a:spcPct val="110000"/>
              </a:lnSpc>
              <a:buFont typeface="Arial" panose="020B0604020202020204" pitchFamily="34" charset="0"/>
              <a:buChar char="•"/>
              <a:tabLst>
                <a:tab pos="2601913" algn="l"/>
              </a:tabLst>
            </a:pPr>
            <a:r>
              <a:rPr lang="de-DE" sz="800" dirty="0">
                <a:cs typeface="Open Sans"/>
              </a:rPr>
              <a:t>Kanton St. Gallen:</a:t>
            </a:r>
          </a:p>
          <a:p>
            <a:pPr marL="171450" indent="-171450" algn="just">
              <a:lnSpc>
                <a:spcPct val="110000"/>
              </a:lnSpc>
              <a:buFont typeface="Arial" panose="020B0604020202020204" pitchFamily="34" charset="0"/>
              <a:buChar char="•"/>
              <a:tabLst>
                <a:tab pos="2601913" algn="l"/>
              </a:tabLst>
            </a:pPr>
            <a:r>
              <a:rPr lang="de-DE" sz="800" dirty="0" err="1">
                <a:cs typeface="Open Sans"/>
              </a:rPr>
              <a:t>Evang</a:t>
            </a:r>
            <a:r>
              <a:rPr lang="de-DE" sz="800" dirty="0">
                <a:cs typeface="Open Sans"/>
              </a:rPr>
              <a:t>.-</a:t>
            </a:r>
            <a:r>
              <a:rPr lang="de-DE" sz="800" dirty="0" err="1">
                <a:cs typeface="Open Sans"/>
              </a:rPr>
              <a:t>ref</a:t>
            </a:r>
            <a:r>
              <a:rPr lang="de-DE" sz="800" dirty="0">
                <a:cs typeface="Open Sans"/>
              </a:rPr>
              <a:t>. Kirchgemeinde </a:t>
            </a:r>
            <a:r>
              <a:rPr lang="de-DE" sz="800" dirty="0" err="1">
                <a:cs typeface="Open Sans"/>
              </a:rPr>
              <a:t>Degersheim</a:t>
            </a:r>
            <a:endParaRPr lang="de-DE" sz="800" dirty="0">
              <a:cs typeface="Open Sans"/>
            </a:endParaRPr>
          </a:p>
          <a:p>
            <a:pPr marL="171450" indent="-171450" algn="just">
              <a:lnSpc>
                <a:spcPct val="110000"/>
              </a:lnSpc>
              <a:buFont typeface="Arial" panose="020B0604020202020204" pitchFamily="34" charset="0"/>
              <a:buChar char="•"/>
              <a:tabLst>
                <a:tab pos="2601913" algn="l"/>
              </a:tabLst>
            </a:pPr>
            <a:r>
              <a:rPr lang="de-DE" sz="800" dirty="0" err="1">
                <a:cs typeface="Open Sans"/>
              </a:rPr>
              <a:t>Evang</a:t>
            </a:r>
            <a:r>
              <a:rPr lang="de-DE" sz="800" dirty="0">
                <a:cs typeface="Open Sans"/>
              </a:rPr>
              <a:t>.-</a:t>
            </a:r>
            <a:r>
              <a:rPr lang="de-DE" sz="800" dirty="0" err="1">
                <a:cs typeface="Open Sans"/>
              </a:rPr>
              <a:t>ref</a:t>
            </a:r>
            <a:r>
              <a:rPr lang="de-DE" sz="800" dirty="0">
                <a:cs typeface="Open Sans"/>
              </a:rPr>
              <a:t>. Kirche des Kantons St. Gallen</a:t>
            </a:r>
          </a:p>
          <a:p>
            <a:pPr marL="171450" indent="-171450" algn="just">
              <a:lnSpc>
                <a:spcPct val="110000"/>
              </a:lnSpc>
              <a:buFont typeface="Arial" panose="020B0604020202020204" pitchFamily="34" charset="0"/>
              <a:buChar char="•"/>
              <a:tabLst>
                <a:tab pos="2601913" algn="l"/>
              </a:tabLst>
            </a:pPr>
            <a:endParaRPr lang="de-DE" sz="800" dirty="0">
              <a:latin typeface="Open Sans"/>
              <a:cs typeface="Open Sans"/>
            </a:endParaRPr>
          </a:p>
        </p:txBody>
      </p:sp>
      <p:sp>
        <p:nvSpPr>
          <p:cNvPr id="15" name="Textfeld 14"/>
          <p:cNvSpPr txBox="1"/>
          <p:nvPr/>
        </p:nvSpPr>
        <p:spPr>
          <a:xfrm>
            <a:off x="618067" y="5468244"/>
            <a:ext cx="1938865" cy="133370"/>
          </a:xfrm>
          <a:prstGeom prst="rect">
            <a:avLst/>
          </a:prstGeom>
          <a:noFill/>
        </p:spPr>
        <p:txBody>
          <a:bodyPr wrap="square" lIns="0" tIns="0" rIns="0" bIns="0" rtlCol="0">
            <a:spAutoFit/>
          </a:bodyPr>
          <a:lstStyle/>
          <a:p>
            <a:pPr>
              <a:lnSpc>
                <a:spcPct val="110000"/>
              </a:lnSpc>
            </a:pPr>
            <a:r>
              <a:rPr lang="de-DE" sz="800" b="1" dirty="0">
                <a:solidFill>
                  <a:schemeClr val="bg1"/>
                </a:solidFill>
                <a:latin typeface="Open Sans"/>
                <a:cs typeface="Open Sans"/>
              </a:rPr>
              <a:t>www.4net.ch</a:t>
            </a:r>
            <a:endParaRPr lang="de-DE" sz="800" dirty="0">
              <a:solidFill>
                <a:schemeClr val="bg1"/>
              </a:solidFill>
              <a:latin typeface="Open Sans"/>
              <a:cs typeface="Open Sans"/>
            </a:endParaRPr>
          </a:p>
        </p:txBody>
      </p:sp>
      <p:pic>
        <p:nvPicPr>
          <p:cNvPr id="16" name="Bild 15" descr="Logo_cmyk.eps">
            <a:hlinkClick r:id="" action="ppaction://noaction"/>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1" y="317499"/>
            <a:ext cx="861739" cy="262800"/>
          </a:xfrm>
          <a:prstGeom prst="rect">
            <a:avLst/>
          </a:prstGeom>
        </p:spPr>
      </p:pic>
      <p:pic>
        <p:nvPicPr>
          <p:cNvPr id="13" name="Bild 12"/>
          <p:cNvPicPr>
            <a:picLocks noChangeAspect="1"/>
          </p:cNvPicPr>
          <p:nvPr/>
        </p:nvPicPr>
        <p:blipFill>
          <a:blip r:embed="rId4"/>
          <a:stretch>
            <a:fillRect/>
          </a:stretch>
        </p:blipFill>
        <p:spPr>
          <a:xfrm>
            <a:off x="6229349" y="392708"/>
            <a:ext cx="2368749" cy="164497"/>
          </a:xfrm>
          <a:prstGeom prst="rect">
            <a:avLst/>
          </a:prstGeom>
        </p:spPr>
      </p:pic>
      <p:pic>
        <p:nvPicPr>
          <p:cNvPr id="3" name="Grafik 2">
            <a:extLst>
              <a:ext uri="{FF2B5EF4-FFF2-40B4-BE49-F238E27FC236}">
                <a16:creationId xmlns:a16="http://schemas.microsoft.com/office/drawing/2014/main" id="{9D8CB18A-7F50-4ADB-8BDA-5B002C9622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067" y="2331404"/>
            <a:ext cx="744741" cy="744741"/>
          </a:xfrm>
          <a:prstGeom prst="rect">
            <a:avLst/>
          </a:prstGeom>
        </p:spPr>
      </p:pic>
      <p:pic>
        <p:nvPicPr>
          <p:cNvPr id="5" name="Grafik 4">
            <a:extLst>
              <a:ext uri="{FF2B5EF4-FFF2-40B4-BE49-F238E27FC236}">
                <a16:creationId xmlns:a16="http://schemas.microsoft.com/office/drawing/2014/main" id="{3DC44B4D-CBEE-472E-B2A7-D1A9724E8F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067" y="3982911"/>
            <a:ext cx="744741" cy="744741"/>
          </a:xfrm>
          <a:prstGeom prst="rect">
            <a:avLst/>
          </a:prstGeom>
        </p:spPr>
      </p:pic>
    </p:spTree>
    <p:extLst>
      <p:ext uri="{BB962C8B-B14F-4D97-AF65-F5344CB8AC3E}">
        <p14:creationId xmlns:p14="http://schemas.microsoft.com/office/powerpoint/2010/main" val="514687764"/>
      </p:ext>
    </p:extLst>
  </p:cSld>
  <p:clrMapOvr>
    <a:masterClrMapping/>
  </p:clrMapOvr>
</p:sld>
</file>

<file path=ppt/theme/theme1.xml><?xml version="1.0" encoding="utf-8"?>
<a:theme xmlns:a="http://schemas.openxmlformats.org/drawingml/2006/main" name="Office-Design">
  <a:themeElements>
    <a:clrScheme name="Benutzerdefiniert 1">
      <a:dk1>
        <a:sysClr val="windowText" lastClr="000000"/>
      </a:dk1>
      <a:lt1>
        <a:sysClr val="window" lastClr="FFFFFF"/>
      </a:lt1>
      <a:dk2>
        <a:srgbClr val="1F497D"/>
      </a:dk2>
      <a:lt2>
        <a:srgbClr val="D8D8D8"/>
      </a:lt2>
      <a:accent1>
        <a:srgbClr val="1F497D"/>
      </a:accent1>
      <a:accent2>
        <a:srgbClr val="C6D9F0"/>
      </a:accent2>
      <a:accent3>
        <a:srgbClr val="E36C09"/>
      </a:accent3>
      <a:accent4>
        <a:srgbClr val="8064A2"/>
      </a:accent4>
      <a:accent5>
        <a:srgbClr val="4BACC6"/>
      </a:accent5>
      <a:accent6>
        <a:srgbClr val="F79646"/>
      </a:accent6>
      <a:hlink>
        <a:srgbClr val="0000FF"/>
      </a:hlink>
      <a:folHlink>
        <a:srgbClr val="800080"/>
      </a:folHlink>
    </a:clrScheme>
    <a:fontScheme name="4net">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nSpc>
            <a:spcPct val="110000"/>
          </a:lnSpc>
          <a:tabLst>
            <a:tab pos="88900" algn="l"/>
          </a:tabLst>
          <a:defRPr sz="800" b="1" dirty="0">
            <a:solidFill>
              <a:srgbClr val="FFFFFF"/>
            </a:solidFill>
            <a:latin typeface="Open Sans"/>
            <a:cs typeface="Open Sans"/>
          </a:defRPr>
        </a:defPPr>
      </a:lstStyle>
    </a:tx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1216</Words>
  <Application>Microsoft Office PowerPoint</Application>
  <PresentationFormat>Bildschirmpräsentation (16:10)</PresentationFormat>
  <Paragraphs>136</Paragraphs>
  <Slides>4</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vt:i4>
      </vt:variant>
    </vt:vector>
  </HeadingPairs>
  <TitlesOfParts>
    <vt:vector size="10" baseType="lpstr">
      <vt:lpstr>Symbol</vt:lpstr>
      <vt:lpstr>Calibri</vt:lpstr>
      <vt:lpstr>Wingdings</vt:lpstr>
      <vt:lpstr>Open Sans</vt:lpstr>
      <vt:lpstr>Arial</vt:lpstr>
      <vt:lpstr>Office-Design</vt:lpstr>
      <vt:lpstr>PowerPoint-Präsentation</vt:lpstr>
      <vt:lpstr>PowerPoint-Präsentation</vt:lpstr>
      <vt:lpstr>PowerPoint-Präsentation</vt:lpstr>
      <vt:lpstr>PowerPoint-Präsentation</vt:lpstr>
    </vt:vector>
  </TitlesOfParts>
  <Company>eightynine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Ralf Knechtel</dc:creator>
  <cp:lastModifiedBy>Künzler Andrej</cp:lastModifiedBy>
  <cp:revision>974</cp:revision>
  <cp:lastPrinted>2018-08-17T12:12:05Z</cp:lastPrinted>
  <dcterms:created xsi:type="dcterms:W3CDTF">2015-06-04T03:58:52Z</dcterms:created>
  <dcterms:modified xsi:type="dcterms:W3CDTF">2018-09-12T08:10:24Z</dcterms:modified>
</cp:coreProperties>
</file>